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75" r:id="rId5"/>
    <p:sldId id="276" r:id="rId6"/>
    <p:sldId id="261" r:id="rId7"/>
    <p:sldId id="262" r:id="rId8"/>
    <p:sldId id="263" r:id="rId9"/>
    <p:sldId id="264" r:id="rId10"/>
    <p:sldId id="268" r:id="rId11"/>
    <p:sldId id="266" r:id="rId12"/>
    <p:sldId id="267" r:id="rId13"/>
    <p:sldId id="265" r:id="rId14"/>
    <p:sldId id="283" r:id="rId15"/>
    <p:sldId id="270" r:id="rId16"/>
    <p:sldId id="271" r:id="rId17"/>
    <p:sldId id="272" r:id="rId18"/>
    <p:sldId id="273" r:id="rId19"/>
    <p:sldId id="274" r:id="rId20"/>
    <p:sldId id="282" r:id="rId21"/>
    <p:sldId id="279" r:id="rId22"/>
    <p:sldId id="280" r:id="rId23"/>
    <p:sldId id="281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2F94A2-758D-4EA1-A337-8F218618E1ED}" v="1" dt="2023-02-03T00:37:54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,Sajida" userId="S::s546648@nwmissouri.edu::ba87b2c1-b24d-4384-be46-f5b0c3bdbbb2" providerId="AD" clId="Web-{A388086B-8B80-461A-A411-E80BD1FA93E3}"/>
    <pc:docChg chg="modSld">
      <pc:chgData name="Mohammad,Sajida" userId="S::s546648@nwmissouri.edu::ba87b2c1-b24d-4384-be46-f5b0c3bdbbb2" providerId="AD" clId="Web-{A388086B-8B80-461A-A411-E80BD1FA93E3}" dt="2022-12-04T01:52:31.043" v="2" actId="20577"/>
      <pc:docMkLst>
        <pc:docMk/>
      </pc:docMkLst>
      <pc:sldChg chg="modSp">
        <pc:chgData name="Mohammad,Sajida" userId="S::s546648@nwmissouri.edu::ba87b2c1-b24d-4384-be46-f5b0c3bdbbb2" providerId="AD" clId="Web-{A388086B-8B80-461A-A411-E80BD1FA93E3}" dt="2022-12-04T01:52:31.043" v="2" actId="20577"/>
        <pc:sldMkLst>
          <pc:docMk/>
          <pc:sldMk cId="1195460150" sldId="264"/>
        </pc:sldMkLst>
        <pc:spChg chg="mod">
          <ac:chgData name="Mohammad,Sajida" userId="S::s546648@nwmissouri.edu::ba87b2c1-b24d-4384-be46-f5b0c3bdbbb2" providerId="AD" clId="Web-{A388086B-8B80-461A-A411-E80BD1FA93E3}" dt="2022-12-04T01:52:31.043" v="2" actId="20577"/>
          <ac:spMkLst>
            <pc:docMk/>
            <pc:sldMk cId="1195460150" sldId="264"/>
            <ac:spMk id="3" creationId="{86D884EA-C13E-4FBD-F353-FFF3522EF27E}"/>
          </ac:spMkLst>
        </pc:spChg>
      </pc:sldChg>
    </pc:docChg>
  </pc:docChgLst>
  <pc:docChgLst>
    <pc:chgData name="Pati,Usha R" userId="acf6a215-17f6-4371-bfde-623ac93bb2f4" providerId="ADAL" clId="{3C6D36D3-3534-4120-83A5-088E9F7BB0F5}"/>
    <pc:docChg chg="undo custSel addSld delSld modSld sldOrd">
      <pc:chgData name="Pati,Usha R" userId="acf6a215-17f6-4371-bfde-623ac93bb2f4" providerId="ADAL" clId="{3C6D36D3-3534-4120-83A5-088E9F7BB0F5}" dt="2022-12-05T22:17:57.948" v="6335" actId="122"/>
      <pc:docMkLst>
        <pc:docMk/>
      </pc:docMkLst>
      <pc:sldChg chg="addSp delSp modSp del mod setBg">
        <pc:chgData name="Pati,Usha R" userId="acf6a215-17f6-4371-bfde-623ac93bb2f4" providerId="ADAL" clId="{3C6D36D3-3534-4120-83A5-088E9F7BB0F5}" dt="2022-12-02T01:54:57.580" v="5210" actId="47"/>
        <pc:sldMkLst>
          <pc:docMk/>
          <pc:sldMk cId="4125624695" sldId="259"/>
        </pc:sldMkLst>
        <pc:spChg chg="mod">
          <ac:chgData name="Pati,Usha R" userId="acf6a215-17f6-4371-bfde-623ac93bb2f4" providerId="ADAL" clId="{3C6D36D3-3534-4120-83A5-088E9F7BB0F5}" dt="2022-12-02T01:22:33.510" v="4932" actId="207"/>
          <ac:spMkLst>
            <pc:docMk/>
            <pc:sldMk cId="4125624695" sldId="259"/>
            <ac:spMk id="2" creationId="{12D3C9CC-F0AD-4F56-9B0F-18ED29C3B4C9}"/>
          </ac:spMkLst>
        </pc:spChg>
        <pc:spChg chg="del">
          <ac:chgData name="Pati,Usha R" userId="acf6a215-17f6-4371-bfde-623ac93bb2f4" providerId="ADAL" clId="{3C6D36D3-3534-4120-83A5-088E9F7BB0F5}" dt="2022-12-01T22:53:42.551" v="56" actId="478"/>
          <ac:spMkLst>
            <pc:docMk/>
            <pc:sldMk cId="4125624695" sldId="259"/>
            <ac:spMk id="3" creationId="{F5138C4F-5ED7-4B74-B0C6-2DF6DC04F194}"/>
          </ac:spMkLst>
        </pc:spChg>
        <pc:spChg chg="add del mod">
          <ac:chgData name="Pati,Usha R" userId="acf6a215-17f6-4371-bfde-623ac93bb2f4" providerId="ADAL" clId="{3C6D36D3-3534-4120-83A5-088E9F7BB0F5}" dt="2022-12-01T22:54:07.317" v="59" actId="478"/>
          <ac:spMkLst>
            <pc:docMk/>
            <pc:sldMk cId="4125624695" sldId="259"/>
            <ac:spMk id="5" creationId="{B06E0BEC-1F28-8D54-3C81-401916382C9B}"/>
          </ac:spMkLst>
        </pc:spChg>
        <pc:picChg chg="add del mod">
          <ac:chgData name="Pati,Usha R" userId="acf6a215-17f6-4371-bfde-623ac93bb2f4" providerId="ADAL" clId="{3C6D36D3-3534-4120-83A5-088E9F7BB0F5}" dt="2022-12-02T01:14:01.192" v="4815" actId="478"/>
          <ac:picMkLst>
            <pc:docMk/>
            <pc:sldMk cId="4125624695" sldId="259"/>
            <ac:picMk id="6" creationId="{4D717BC6-346E-9DF8-D10D-7DE40A7ED39F}"/>
          </ac:picMkLst>
        </pc:picChg>
        <pc:picChg chg="add mod">
          <ac:chgData name="Pati,Usha R" userId="acf6a215-17f6-4371-bfde-623ac93bb2f4" providerId="ADAL" clId="{3C6D36D3-3534-4120-83A5-088E9F7BB0F5}" dt="2022-12-02T01:24:16.076" v="4945" actId="1076"/>
          <ac:picMkLst>
            <pc:docMk/>
            <pc:sldMk cId="4125624695" sldId="259"/>
            <ac:picMk id="7" creationId="{FEA1E8BF-1DB0-3D4F-3224-E6C6BA2AE865}"/>
          </ac:picMkLst>
        </pc:picChg>
      </pc:sldChg>
      <pc:sldChg chg="del">
        <pc:chgData name="Pati,Usha R" userId="acf6a215-17f6-4371-bfde-623ac93bb2f4" providerId="ADAL" clId="{3C6D36D3-3534-4120-83A5-088E9F7BB0F5}" dt="2022-12-01T22:59:28.477" v="284" actId="47"/>
        <pc:sldMkLst>
          <pc:docMk/>
          <pc:sldMk cId="2151924880" sldId="260"/>
        </pc:sldMkLst>
      </pc:sldChg>
      <pc:sldChg chg="addSp delSp modSp new mod setBg modClrScheme delDesignElem chgLayout">
        <pc:chgData name="Pati,Usha R" userId="acf6a215-17f6-4371-bfde-623ac93bb2f4" providerId="ADAL" clId="{3C6D36D3-3534-4120-83A5-088E9F7BB0F5}" dt="2022-12-02T15:21:34.837" v="5775" actId="14100"/>
        <pc:sldMkLst>
          <pc:docMk/>
          <pc:sldMk cId="3264478616" sldId="261"/>
        </pc:sldMkLst>
        <pc:spChg chg="del mod ord">
          <ac:chgData name="Pati,Usha R" userId="acf6a215-17f6-4371-bfde-623ac93bb2f4" providerId="ADAL" clId="{3C6D36D3-3534-4120-83A5-088E9F7BB0F5}" dt="2022-12-01T22:54:59.232" v="62" actId="700"/>
          <ac:spMkLst>
            <pc:docMk/>
            <pc:sldMk cId="3264478616" sldId="261"/>
            <ac:spMk id="2" creationId="{BAFACBE6-78E5-02E0-55B9-4A6F9AF182C4}"/>
          </ac:spMkLst>
        </pc:spChg>
        <pc:spChg chg="del mod ord">
          <ac:chgData name="Pati,Usha R" userId="acf6a215-17f6-4371-bfde-623ac93bb2f4" providerId="ADAL" clId="{3C6D36D3-3534-4120-83A5-088E9F7BB0F5}" dt="2022-12-01T22:54:59.232" v="62" actId="700"/>
          <ac:spMkLst>
            <pc:docMk/>
            <pc:sldMk cId="3264478616" sldId="261"/>
            <ac:spMk id="3" creationId="{8B9EB12D-DE8E-39FF-0D96-C454DA8E7D00}"/>
          </ac:spMkLst>
        </pc:spChg>
        <pc:spChg chg="add mod ord">
          <ac:chgData name="Pati,Usha R" userId="acf6a215-17f6-4371-bfde-623ac93bb2f4" providerId="ADAL" clId="{3C6D36D3-3534-4120-83A5-088E9F7BB0F5}" dt="2022-12-02T02:54:36.217" v="5552" actId="20577"/>
          <ac:spMkLst>
            <pc:docMk/>
            <pc:sldMk cId="3264478616" sldId="261"/>
            <ac:spMk id="4" creationId="{059C4F2F-4952-4BCB-6783-2338D2A2F977}"/>
          </ac:spMkLst>
        </pc:spChg>
        <pc:spChg chg="add mod ord">
          <ac:chgData name="Pati,Usha R" userId="acf6a215-17f6-4371-bfde-623ac93bb2f4" providerId="ADAL" clId="{3C6D36D3-3534-4120-83A5-088E9F7BB0F5}" dt="2022-12-01T23:40:22.340" v="568" actId="20577"/>
          <ac:spMkLst>
            <pc:docMk/>
            <pc:sldMk cId="3264478616" sldId="261"/>
            <ac:spMk id="5" creationId="{E97F3483-1B2D-45B6-0A7A-1E0105AC46B0}"/>
          </ac:spMkLst>
        </pc:spChg>
        <pc:spChg chg="add mod ord">
          <ac:chgData name="Pati,Usha R" userId="acf6a215-17f6-4371-bfde-623ac93bb2f4" providerId="ADAL" clId="{3C6D36D3-3534-4120-83A5-088E9F7BB0F5}" dt="2022-12-02T15:10:31.252" v="5647" actId="20577"/>
          <ac:spMkLst>
            <pc:docMk/>
            <pc:sldMk cId="3264478616" sldId="261"/>
            <ac:spMk id="6" creationId="{C780BC82-F466-B8B5-936D-FDC72737B7C3}"/>
          </ac:spMkLst>
        </pc:spChg>
        <pc:spChg chg="add del">
          <ac:chgData name="Pati,Usha R" userId="acf6a215-17f6-4371-bfde-623ac93bb2f4" providerId="ADAL" clId="{3C6D36D3-3534-4120-83A5-088E9F7BB0F5}" dt="2022-12-01T22:58:46.281" v="281" actId="700"/>
          <ac:spMkLst>
            <pc:docMk/>
            <pc:sldMk cId="3264478616" sldId="261"/>
            <ac:spMk id="7" creationId="{8F3CF990-ACB8-443A-BB74-D36EC8A00B02}"/>
          </ac:spMkLst>
        </pc:spChg>
        <pc:spChg chg="add del">
          <ac:chgData name="Pati,Usha R" userId="acf6a215-17f6-4371-bfde-623ac93bb2f4" providerId="ADAL" clId="{3C6D36D3-3534-4120-83A5-088E9F7BB0F5}" dt="2022-12-01T22:54:59.232" v="62" actId="700"/>
          <ac:spMkLst>
            <pc:docMk/>
            <pc:sldMk cId="3264478616" sldId="261"/>
            <ac:spMk id="8" creationId="{441B7737-E3D8-47F4-8B54-7529C7A83642}"/>
          </ac:spMkLst>
        </pc:spChg>
        <pc:spChg chg="add del">
          <ac:chgData name="Pati,Usha R" userId="acf6a215-17f6-4371-bfde-623ac93bb2f4" providerId="ADAL" clId="{3C6D36D3-3534-4120-83A5-088E9F7BB0F5}" dt="2022-12-01T22:58:46.281" v="281" actId="700"/>
          <ac:spMkLst>
            <pc:docMk/>
            <pc:sldMk cId="3264478616" sldId="261"/>
            <ac:spMk id="9" creationId="{2601900C-265D-4146-A578-477541E3DF28}"/>
          </ac:spMkLst>
        </pc:spChg>
        <pc:spChg chg="add del">
          <ac:chgData name="Pati,Usha R" userId="acf6a215-17f6-4371-bfde-623ac93bb2f4" providerId="ADAL" clId="{3C6D36D3-3534-4120-83A5-088E9F7BB0F5}" dt="2022-12-01T22:54:59.232" v="62" actId="700"/>
          <ac:spMkLst>
            <pc:docMk/>
            <pc:sldMk cId="3264478616" sldId="261"/>
            <ac:spMk id="10" creationId="{2B8A17B2-9670-43B8-BE40-4682F8D29A0A}"/>
          </ac:spMkLst>
        </pc:spChg>
        <pc:spChg chg="add del">
          <ac:chgData name="Pati,Usha R" userId="acf6a215-17f6-4371-bfde-623ac93bb2f4" providerId="ADAL" clId="{3C6D36D3-3534-4120-83A5-088E9F7BB0F5}" dt="2022-12-01T22:58:46.281" v="281" actId="700"/>
          <ac:spMkLst>
            <pc:docMk/>
            <pc:sldMk cId="3264478616" sldId="261"/>
            <ac:spMk id="13" creationId="{65F94F98-3A57-49AA-838E-91AAF600B6EE}"/>
          </ac:spMkLst>
        </pc:spChg>
        <pc:spChg chg="add del">
          <ac:chgData name="Pati,Usha R" userId="acf6a215-17f6-4371-bfde-623ac93bb2f4" providerId="ADAL" clId="{3C6D36D3-3534-4120-83A5-088E9F7BB0F5}" dt="2022-12-01T22:54:59.232" v="62" actId="700"/>
          <ac:spMkLst>
            <pc:docMk/>
            <pc:sldMk cId="3264478616" sldId="261"/>
            <ac:spMk id="16" creationId="{AC1E939A-6A69-42AE-8471-3AD3A74AD78A}"/>
          </ac:spMkLst>
        </pc:spChg>
        <pc:spChg chg="add del">
          <ac:chgData name="Pati,Usha R" userId="acf6a215-17f6-4371-bfde-623ac93bb2f4" providerId="ADAL" clId="{3C6D36D3-3534-4120-83A5-088E9F7BB0F5}" dt="2022-12-01T22:58:46.281" v="281" actId="700"/>
          <ac:spMkLst>
            <pc:docMk/>
            <pc:sldMk cId="3264478616" sldId="261"/>
            <ac:spMk id="17" creationId="{41F8C064-2DC5-4758-B49C-76BFF64052AF}"/>
          </ac:spMkLst>
        </pc:spChg>
        <pc:spChg chg="add del">
          <ac:chgData name="Pati,Usha R" userId="acf6a215-17f6-4371-bfde-623ac93bb2f4" providerId="ADAL" clId="{3C6D36D3-3534-4120-83A5-088E9F7BB0F5}" dt="2022-12-01T22:54:59.232" v="62" actId="700"/>
          <ac:spMkLst>
            <pc:docMk/>
            <pc:sldMk cId="3264478616" sldId="261"/>
            <ac:spMk id="18" creationId="{A0B5529D-5CAA-4BF2-B5C9-34705E7661F9}"/>
          </ac:spMkLst>
        </pc:spChg>
        <pc:spChg chg="add del">
          <ac:chgData name="Pati,Usha R" userId="acf6a215-17f6-4371-bfde-623ac93bb2f4" providerId="ADAL" clId="{3C6D36D3-3534-4120-83A5-088E9F7BB0F5}" dt="2022-12-01T22:54:59.232" v="62" actId="700"/>
          <ac:spMkLst>
            <pc:docMk/>
            <pc:sldMk cId="3264478616" sldId="261"/>
            <ac:spMk id="20" creationId="{F793961F-503F-434A-880A-EA44EB4277E3}"/>
          </ac:spMkLst>
        </pc:spChg>
        <pc:spChg chg="add del">
          <ac:chgData name="Pati,Usha R" userId="acf6a215-17f6-4371-bfde-623ac93bb2f4" providerId="ADAL" clId="{3C6D36D3-3534-4120-83A5-088E9F7BB0F5}" dt="2022-12-01T22:58:46.281" v="281" actId="700"/>
          <ac:spMkLst>
            <pc:docMk/>
            <pc:sldMk cId="3264478616" sldId="261"/>
            <ac:spMk id="22" creationId="{FBD68200-BC03-4015-860B-CD5C30CD76B8}"/>
          </ac:spMkLst>
        </pc:spChg>
        <pc:spChg chg="add del mod">
          <ac:chgData name="Pati,Usha R" userId="acf6a215-17f6-4371-bfde-623ac93bb2f4" providerId="ADAL" clId="{3C6D36D3-3534-4120-83A5-088E9F7BB0F5}" dt="2022-12-02T15:06:35.487" v="5580"/>
          <ac:spMkLst>
            <pc:docMk/>
            <pc:sldMk cId="3264478616" sldId="261"/>
            <ac:spMk id="23" creationId="{D5A34D66-2DCB-73DA-3F1F-EE53F47911EF}"/>
          </ac:spMkLst>
        </pc:spChg>
        <pc:spChg chg="add del">
          <ac:chgData name="Pati,Usha R" userId="acf6a215-17f6-4371-bfde-623ac93bb2f4" providerId="ADAL" clId="{3C6D36D3-3534-4120-83A5-088E9F7BB0F5}" dt="2022-12-01T22:58:46.281" v="281" actId="700"/>
          <ac:spMkLst>
            <pc:docMk/>
            <pc:sldMk cId="3264478616" sldId="261"/>
            <ac:spMk id="24" creationId="{A0B5529D-5CAA-4BF2-B5C9-34705E7661F9}"/>
          </ac:spMkLst>
        </pc:spChg>
        <pc:spChg chg="add mod">
          <ac:chgData name="Pati,Usha R" userId="acf6a215-17f6-4371-bfde-623ac93bb2f4" providerId="ADAL" clId="{3C6D36D3-3534-4120-83A5-088E9F7BB0F5}" dt="2022-12-02T15:21:34.837" v="5775" actId="14100"/>
          <ac:spMkLst>
            <pc:docMk/>
            <pc:sldMk cId="3264478616" sldId="261"/>
            <ac:spMk id="25" creationId="{01007DB7-157F-70F2-13E8-92FAE09434EB}"/>
          </ac:spMkLst>
        </pc:spChg>
        <pc:spChg chg="add del">
          <ac:chgData name="Pati,Usha R" userId="acf6a215-17f6-4371-bfde-623ac93bb2f4" providerId="ADAL" clId="{3C6D36D3-3534-4120-83A5-088E9F7BB0F5}" dt="2022-12-01T22:58:46.281" v="281" actId="700"/>
          <ac:spMkLst>
            <pc:docMk/>
            <pc:sldMk cId="3264478616" sldId="261"/>
            <ac:spMk id="26" creationId="{332A6F87-AC28-4AA8-B8A6-AEBC67BD0D64}"/>
          </ac:spMkLst>
        </pc:spChg>
        <pc:picChg chg="add del">
          <ac:chgData name="Pati,Usha R" userId="acf6a215-17f6-4371-bfde-623ac93bb2f4" providerId="ADAL" clId="{3C6D36D3-3534-4120-83A5-088E9F7BB0F5}" dt="2022-12-01T22:58:46.281" v="281" actId="700"/>
          <ac:picMkLst>
            <pc:docMk/>
            <pc:sldMk cId="3264478616" sldId="261"/>
            <ac:picMk id="11" creationId="{00B98862-BEE1-44FB-A335-A1B9106B445E}"/>
          </ac:picMkLst>
        </pc:picChg>
        <pc:picChg chg="add del">
          <ac:chgData name="Pati,Usha R" userId="acf6a215-17f6-4371-bfde-623ac93bb2f4" providerId="ADAL" clId="{3C6D36D3-3534-4120-83A5-088E9F7BB0F5}" dt="2022-12-01T22:54:59.232" v="62" actId="700"/>
          <ac:picMkLst>
            <pc:docMk/>
            <pc:sldMk cId="3264478616" sldId="261"/>
            <ac:picMk id="12" creationId="{2A60B230-846B-4625-A8CA-D35FEBA73A99}"/>
          </ac:picMkLst>
        </pc:picChg>
        <pc:picChg chg="add del">
          <ac:chgData name="Pati,Usha R" userId="acf6a215-17f6-4371-bfde-623ac93bb2f4" providerId="ADAL" clId="{3C6D36D3-3534-4120-83A5-088E9F7BB0F5}" dt="2022-12-01T22:54:59.232" v="62" actId="700"/>
          <ac:picMkLst>
            <pc:docMk/>
            <pc:sldMk cId="3264478616" sldId="261"/>
            <ac:picMk id="14" creationId="{7185CF21-0594-48C0-9F3E-254D6BCE9D9B}"/>
          </ac:picMkLst>
        </pc:picChg>
        <pc:picChg chg="add del">
          <ac:chgData name="Pati,Usha R" userId="acf6a215-17f6-4371-bfde-623ac93bb2f4" providerId="ADAL" clId="{3C6D36D3-3534-4120-83A5-088E9F7BB0F5}" dt="2022-12-01T22:58:46.281" v="281" actId="700"/>
          <ac:picMkLst>
            <pc:docMk/>
            <pc:sldMk cId="3264478616" sldId="261"/>
            <ac:picMk id="15" creationId="{7185CF21-0594-48C0-9F3E-254D6BCE9D9B}"/>
          </ac:picMkLst>
        </pc:picChg>
      </pc:sldChg>
      <pc:sldChg chg="addSp delSp modSp new mod setBg setClrOvrMap">
        <pc:chgData name="Pati,Usha R" userId="acf6a215-17f6-4371-bfde-623ac93bb2f4" providerId="ADAL" clId="{3C6D36D3-3534-4120-83A5-088E9F7BB0F5}" dt="2022-12-02T15:23:25.248" v="5785" actId="255"/>
        <pc:sldMkLst>
          <pc:docMk/>
          <pc:sldMk cId="1477094519" sldId="262"/>
        </pc:sldMkLst>
        <pc:spChg chg="mod">
          <ac:chgData name="Pati,Usha R" userId="acf6a215-17f6-4371-bfde-623ac93bb2f4" providerId="ADAL" clId="{3C6D36D3-3534-4120-83A5-088E9F7BB0F5}" dt="2022-12-02T02:54:27.885" v="5549" actId="122"/>
          <ac:spMkLst>
            <pc:docMk/>
            <pc:sldMk cId="1477094519" sldId="262"/>
            <ac:spMk id="2" creationId="{9D9CCA88-8E45-D73F-30D5-A1EDAED71B3B}"/>
          </ac:spMkLst>
        </pc:spChg>
        <pc:spChg chg="del mod">
          <ac:chgData name="Pati,Usha R" userId="acf6a215-17f6-4371-bfde-623ac93bb2f4" providerId="ADAL" clId="{3C6D36D3-3534-4120-83A5-088E9F7BB0F5}" dt="2022-12-01T23:43:52.616" v="612" actId="26606"/>
          <ac:spMkLst>
            <pc:docMk/>
            <pc:sldMk cId="1477094519" sldId="262"/>
            <ac:spMk id="3" creationId="{ED79220E-D1CB-6EAC-02DB-5F5C349AD296}"/>
          </ac:spMkLst>
        </pc:spChg>
        <pc:spChg chg="add mod">
          <ac:chgData name="Pati,Usha R" userId="acf6a215-17f6-4371-bfde-623ac93bb2f4" providerId="ADAL" clId="{3C6D36D3-3534-4120-83A5-088E9F7BB0F5}" dt="2022-12-02T15:21:43.336" v="5776" actId="14100"/>
          <ac:spMkLst>
            <pc:docMk/>
            <pc:sldMk cId="1477094519" sldId="262"/>
            <ac:spMk id="7" creationId="{B1BDD680-B5EF-D8F3-3F42-3C63E6CE541B}"/>
          </ac:spMkLst>
        </pc:spChg>
        <pc:spChg chg="add del">
          <ac:chgData name="Pati,Usha R" userId="acf6a215-17f6-4371-bfde-623ac93bb2f4" providerId="ADAL" clId="{3C6D36D3-3534-4120-83A5-088E9F7BB0F5}" dt="2022-12-02T01:56:23.891" v="5213" actId="26606"/>
          <ac:spMkLst>
            <pc:docMk/>
            <pc:sldMk cId="1477094519" sldId="262"/>
            <ac:spMk id="9" creationId="{936FA072-D541-4EE8-9DC6-513AAB2B95D4}"/>
          </ac:spMkLst>
        </pc:spChg>
        <pc:spChg chg="add del">
          <ac:chgData name="Pati,Usha R" userId="acf6a215-17f6-4371-bfde-623ac93bb2f4" providerId="ADAL" clId="{3C6D36D3-3534-4120-83A5-088E9F7BB0F5}" dt="2022-12-02T01:56:23.891" v="5213" actId="26606"/>
          <ac:spMkLst>
            <pc:docMk/>
            <pc:sldMk cId="1477094519" sldId="262"/>
            <ac:spMk id="13" creationId="{27A27B9E-2573-4972-8BC6-6FC372B9F644}"/>
          </ac:spMkLst>
        </pc:spChg>
        <pc:spChg chg="add del">
          <ac:chgData name="Pati,Usha R" userId="acf6a215-17f6-4371-bfde-623ac93bb2f4" providerId="ADAL" clId="{3C6D36D3-3534-4120-83A5-088E9F7BB0F5}" dt="2022-12-02T01:56:23.891" v="5213" actId="26606"/>
          <ac:spMkLst>
            <pc:docMk/>
            <pc:sldMk cId="1477094519" sldId="262"/>
            <ac:spMk id="15" creationId="{A2684A4E-2FEB-456B-BFC9-4FEA3CCD5697}"/>
          </ac:spMkLst>
        </pc:spChg>
        <pc:spChg chg="add del">
          <ac:chgData name="Pati,Usha R" userId="acf6a215-17f6-4371-bfde-623ac93bb2f4" providerId="ADAL" clId="{3C6D36D3-3534-4120-83A5-088E9F7BB0F5}" dt="2022-12-02T02:51:13.977" v="5541" actId="26606"/>
          <ac:spMkLst>
            <pc:docMk/>
            <pc:sldMk cId="1477094519" sldId="262"/>
            <ac:spMk id="20" creationId="{B59CD79B-13FF-4DE6-AF06-77B560C62859}"/>
          </ac:spMkLst>
        </pc:spChg>
        <pc:spChg chg="add del">
          <ac:chgData name="Pati,Usha R" userId="acf6a215-17f6-4371-bfde-623ac93bb2f4" providerId="ADAL" clId="{3C6D36D3-3534-4120-83A5-088E9F7BB0F5}" dt="2022-12-02T01:56:15.506" v="5212" actId="26606"/>
          <ac:spMkLst>
            <pc:docMk/>
            <pc:sldMk cId="1477094519" sldId="262"/>
            <ac:spMk id="21" creationId="{B5E326A3-EB92-4BDA-9F77-45197E0CBE7E}"/>
          </ac:spMkLst>
        </pc:spChg>
        <pc:spChg chg="add del">
          <ac:chgData name="Pati,Usha R" userId="acf6a215-17f6-4371-bfde-623ac93bb2f4" providerId="ADAL" clId="{3C6D36D3-3534-4120-83A5-088E9F7BB0F5}" dt="2022-12-02T01:56:15.506" v="5212" actId="26606"/>
          <ac:spMkLst>
            <pc:docMk/>
            <pc:sldMk cId="1477094519" sldId="262"/>
            <ac:spMk id="25" creationId="{CAC996C7-7B84-4645-9AA1-6EA85EAB47D6}"/>
          </ac:spMkLst>
        </pc:spChg>
        <pc:spChg chg="add del">
          <ac:chgData name="Pati,Usha R" userId="acf6a215-17f6-4371-bfde-623ac93bb2f4" providerId="ADAL" clId="{3C6D36D3-3534-4120-83A5-088E9F7BB0F5}" dt="2022-12-02T01:56:15.506" v="5212" actId="26606"/>
          <ac:spMkLst>
            <pc:docMk/>
            <pc:sldMk cId="1477094519" sldId="262"/>
            <ac:spMk id="27" creationId="{32DC315B-5680-47D9-B827-34D012FB14B2}"/>
          </ac:spMkLst>
        </pc:spChg>
        <pc:graphicFrameChg chg="add del mod modGraphic">
          <ac:chgData name="Pati,Usha R" userId="acf6a215-17f6-4371-bfde-623ac93bb2f4" providerId="ADAL" clId="{3C6D36D3-3534-4120-83A5-088E9F7BB0F5}" dt="2022-12-02T15:23:25.248" v="5785" actId="255"/>
          <ac:graphicFrameMkLst>
            <pc:docMk/>
            <pc:sldMk cId="1477094519" sldId="262"/>
            <ac:graphicFrameMk id="5" creationId="{9CF8484C-9EE9-18C3-CC82-19DDE0227064}"/>
          </ac:graphicFrameMkLst>
        </pc:graphicFrameChg>
        <pc:graphicFrameChg chg="add del">
          <ac:chgData name="Pati,Usha R" userId="acf6a215-17f6-4371-bfde-623ac93bb2f4" providerId="ADAL" clId="{3C6D36D3-3534-4120-83A5-088E9F7BB0F5}" dt="2022-12-02T01:56:15.506" v="5212" actId="26606"/>
          <ac:graphicFrameMkLst>
            <pc:docMk/>
            <pc:sldMk cId="1477094519" sldId="262"/>
            <ac:graphicFrameMk id="17" creationId="{1A12CAD8-9D00-B215-52CB-BE1F6913187B}"/>
          </ac:graphicFrameMkLst>
        </pc:graphicFrameChg>
        <pc:picChg chg="add del">
          <ac:chgData name="Pati,Usha R" userId="acf6a215-17f6-4371-bfde-623ac93bb2f4" providerId="ADAL" clId="{3C6D36D3-3534-4120-83A5-088E9F7BB0F5}" dt="2022-12-02T01:56:23.891" v="5213" actId="26606"/>
          <ac:picMkLst>
            <pc:docMk/>
            <pc:sldMk cId="1477094519" sldId="262"/>
            <ac:picMk id="11" creationId="{2BD4AA0B-889E-42F1-8C61-06B590988062}"/>
          </ac:picMkLst>
        </pc:picChg>
        <pc:picChg chg="add del">
          <ac:chgData name="Pati,Usha R" userId="acf6a215-17f6-4371-bfde-623ac93bb2f4" providerId="ADAL" clId="{3C6D36D3-3534-4120-83A5-088E9F7BB0F5}" dt="2022-12-02T02:51:13.977" v="5541" actId="26606"/>
          <ac:picMkLst>
            <pc:docMk/>
            <pc:sldMk cId="1477094519" sldId="262"/>
            <ac:picMk id="22" creationId="{402D77BF-B8EB-4AFE-AC21-08C836EF16A7}"/>
          </ac:picMkLst>
        </pc:picChg>
        <pc:picChg chg="add del">
          <ac:chgData name="Pati,Usha R" userId="acf6a215-17f6-4371-bfde-623ac93bb2f4" providerId="ADAL" clId="{3C6D36D3-3534-4120-83A5-088E9F7BB0F5}" dt="2022-12-02T01:56:15.506" v="5212" actId="26606"/>
          <ac:picMkLst>
            <pc:docMk/>
            <pc:sldMk cId="1477094519" sldId="262"/>
            <ac:picMk id="23" creationId="{B4E7D395-0531-4A17-A276-FDA3EB7792EC}"/>
          </ac:picMkLst>
        </pc:picChg>
      </pc:sldChg>
      <pc:sldChg chg="addSp delSp modSp new mod setBg">
        <pc:chgData name="Pati,Usha R" userId="acf6a215-17f6-4371-bfde-623ac93bb2f4" providerId="ADAL" clId="{3C6D36D3-3534-4120-83A5-088E9F7BB0F5}" dt="2022-12-02T15:26:19.932" v="5807" actId="14100"/>
        <pc:sldMkLst>
          <pc:docMk/>
          <pc:sldMk cId="1277178756" sldId="263"/>
        </pc:sldMkLst>
        <pc:spChg chg="mod">
          <ac:chgData name="Pati,Usha R" userId="acf6a215-17f6-4371-bfde-623ac93bb2f4" providerId="ADAL" clId="{3C6D36D3-3534-4120-83A5-088E9F7BB0F5}" dt="2022-12-02T02:55:04.208" v="5554" actId="255"/>
          <ac:spMkLst>
            <pc:docMk/>
            <pc:sldMk cId="1277178756" sldId="263"/>
            <ac:spMk id="2" creationId="{53AA796C-A1F1-1819-5C58-138FD93B7013}"/>
          </ac:spMkLst>
        </pc:spChg>
        <pc:spChg chg="add del mod ord">
          <ac:chgData name="Pati,Usha R" userId="acf6a215-17f6-4371-bfde-623ac93bb2f4" providerId="ADAL" clId="{3C6D36D3-3534-4120-83A5-088E9F7BB0F5}" dt="2022-12-02T15:22:54.950" v="5783" actId="255"/>
          <ac:spMkLst>
            <pc:docMk/>
            <pc:sldMk cId="1277178756" sldId="263"/>
            <ac:spMk id="3" creationId="{EC17B2DF-07F2-98B8-68A3-DD697CAD0BE0}"/>
          </ac:spMkLst>
        </pc:spChg>
        <pc:spChg chg="add del mod">
          <ac:chgData name="Pati,Usha R" userId="acf6a215-17f6-4371-bfde-623ac93bb2f4" providerId="ADAL" clId="{3C6D36D3-3534-4120-83A5-088E9F7BB0F5}" dt="2022-12-01T23:45:49.919" v="644" actId="478"/>
          <ac:spMkLst>
            <pc:docMk/>
            <pc:sldMk cId="1277178756" sldId="263"/>
            <ac:spMk id="6" creationId="{F254986E-1901-0D51-A019-D7C6FF18C6F2}"/>
          </ac:spMkLst>
        </pc:spChg>
        <pc:spChg chg="add mod">
          <ac:chgData name="Pati,Usha R" userId="acf6a215-17f6-4371-bfde-623ac93bb2f4" providerId="ADAL" clId="{3C6D36D3-3534-4120-83A5-088E9F7BB0F5}" dt="2022-12-02T15:26:19.932" v="5807" actId="14100"/>
          <ac:spMkLst>
            <pc:docMk/>
            <pc:sldMk cId="1277178756" sldId="263"/>
            <ac:spMk id="10" creationId="{1B67F4B4-FAC6-DA42-3564-CFB0B4AE30A2}"/>
          </ac:spMkLst>
        </pc:spChg>
        <pc:spChg chg="add del">
          <ac:chgData name="Pati,Usha R" userId="acf6a215-17f6-4371-bfde-623ac93bb2f4" providerId="ADAL" clId="{3C6D36D3-3534-4120-83A5-088E9F7BB0F5}" dt="2022-12-01T23:47:04.455" v="653" actId="26606"/>
          <ac:spMkLst>
            <pc:docMk/>
            <pc:sldMk cId="1277178756" sldId="263"/>
            <ac:spMk id="1028" creationId="{67D11D4F-4F6D-445C-BFEB-96F967B21879}"/>
          </ac:spMkLst>
        </pc:spChg>
        <pc:spChg chg="add del">
          <ac:chgData name="Pati,Usha R" userId="acf6a215-17f6-4371-bfde-623ac93bb2f4" providerId="ADAL" clId="{3C6D36D3-3534-4120-83A5-088E9F7BB0F5}" dt="2022-12-01T23:46:09.745" v="650" actId="26606"/>
          <ac:spMkLst>
            <pc:docMk/>
            <pc:sldMk cId="1277178756" sldId="263"/>
            <ac:spMk id="1031" creationId="{126045A8-4AD7-4DA0-98E5-F952396581D8}"/>
          </ac:spMkLst>
        </pc:spChg>
        <pc:spChg chg="add del">
          <ac:chgData name="Pati,Usha R" userId="acf6a215-17f6-4371-bfde-623ac93bb2f4" providerId="ADAL" clId="{3C6D36D3-3534-4120-83A5-088E9F7BB0F5}" dt="2022-12-01T23:47:04.455" v="653" actId="26606"/>
          <ac:spMkLst>
            <pc:docMk/>
            <pc:sldMk cId="1277178756" sldId="263"/>
            <ac:spMk id="1032" creationId="{EF6760B4-2A40-4AC2-B1DD-2A870AEB4DB0}"/>
          </ac:spMkLst>
        </pc:spChg>
        <pc:spChg chg="add del">
          <ac:chgData name="Pati,Usha R" userId="acf6a215-17f6-4371-bfde-623ac93bb2f4" providerId="ADAL" clId="{3C6D36D3-3534-4120-83A5-088E9F7BB0F5}" dt="2022-12-01T23:47:04.455" v="653" actId="26606"/>
          <ac:spMkLst>
            <pc:docMk/>
            <pc:sldMk cId="1277178756" sldId="263"/>
            <ac:spMk id="1034" creationId="{C7ACBC84-F47E-4B21-A7F3-60566BB76BB1}"/>
          </ac:spMkLst>
        </pc:spChg>
        <pc:spChg chg="add del">
          <ac:chgData name="Pati,Usha R" userId="acf6a215-17f6-4371-bfde-623ac93bb2f4" providerId="ADAL" clId="{3C6D36D3-3534-4120-83A5-088E9F7BB0F5}" dt="2022-12-01T23:47:04.455" v="653" actId="26606"/>
          <ac:spMkLst>
            <pc:docMk/>
            <pc:sldMk cId="1277178756" sldId="263"/>
            <ac:spMk id="1036" creationId="{EAE229D4-A955-47B2-82C8-E7459998B85D}"/>
          </ac:spMkLst>
        </pc:spChg>
        <pc:spChg chg="add del">
          <ac:chgData name="Pati,Usha R" userId="acf6a215-17f6-4371-bfde-623ac93bb2f4" providerId="ADAL" clId="{3C6D36D3-3534-4120-83A5-088E9F7BB0F5}" dt="2022-12-01T23:46:09.745" v="650" actId="26606"/>
          <ac:spMkLst>
            <pc:docMk/>
            <pc:sldMk cId="1277178756" sldId="263"/>
            <ac:spMk id="1037" creationId="{B71C2D3E-160D-48B7-85C5-FF97CD6365A0}"/>
          </ac:spMkLst>
        </pc:spChg>
        <pc:spChg chg="add del">
          <ac:chgData name="Pati,Usha R" userId="acf6a215-17f6-4371-bfde-623ac93bb2f4" providerId="ADAL" clId="{3C6D36D3-3534-4120-83A5-088E9F7BB0F5}" dt="2022-12-01T23:47:04.455" v="653" actId="26606"/>
          <ac:spMkLst>
            <pc:docMk/>
            <pc:sldMk cId="1277178756" sldId="263"/>
            <ac:spMk id="1038" creationId="{33FB4B9E-172A-4EA2-8C0E-0F73BFA422E7}"/>
          </ac:spMkLst>
        </pc:spChg>
        <pc:spChg chg="add del">
          <ac:chgData name="Pati,Usha R" userId="acf6a215-17f6-4371-bfde-623ac93bb2f4" providerId="ADAL" clId="{3C6D36D3-3534-4120-83A5-088E9F7BB0F5}" dt="2022-12-01T23:46:09.745" v="650" actId="26606"/>
          <ac:spMkLst>
            <pc:docMk/>
            <pc:sldMk cId="1277178756" sldId="263"/>
            <ac:spMk id="1039" creationId="{8804555F-5872-4752-9615-6B458E89B3F7}"/>
          </ac:spMkLst>
        </pc:spChg>
        <pc:spChg chg="add del">
          <ac:chgData name="Pati,Usha R" userId="acf6a215-17f6-4371-bfde-623ac93bb2f4" providerId="ADAL" clId="{3C6D36D3-3534-4120-83A5-088E9F7BB0F5}" dt="2022-12-01T23:47:04.455" v="653" actId="26606"/>
          <ac:spMkLst>
            <pc:docMk/>
            <pc:sldMk cId="1277178756" sldId="263"/>
            <ac:spMk id="1040" creationId="{0BCDCCAE-697C-485A-B4DD-83B5F912FD86}"/>
          </ac:spMkLst>
        </pc:spChg>
        <pc:spChg chg="add del">
          <ac:chgData name="Pati,Usha R" userId="acf6a215-17f6-4371-bfde-623ac93bb2f4" providerId="ADAL" clId="{3C6D36D3-3534-4120-83A5-088E9F7BB0F5}" dt="2022-12-01T23:46:09.745" v="650" actId="26606"/>
          <ac:spMkLst>
            <pc:docMk/>
            <pc:sldMk cId="1277178756" sldId="263"/>
            <ac:spMk id="1041" creationId="{76B4E8F0-039F-4127-B2B2-5B2A489D84CF}"/>
          </ac:spMkLst>
        </pc:spChg>
        <pc:spChg chg="add del">
          <ac:chgData name="Pati,Usha R" userId="acf6a215-17f6-4371-bfde-623ac93bb2f4" providerId="ADAL" clId="{3C6D36D3-3534-4120-83A5-088E9F7BB0F5}" dt="2022-12-01T23:47:04.455" v="653" actId="26606"/>
          <ac:spMkLst>
            <pc:docMk/>
            <pc:sldMk cId="1277178756" sldId="263"/>
            <ac:spMk id="1042" creationId="{C19B8FE7-E6F0-44D0-AAB7-F7100184B715}"/>
          </ac:spMkLst>
        </pc:spChg>
        <pc:spChg chg="add del">
          <ac:chgData name="Pati,Usha R" userId="acf6a215-17f6-4371-bfde-623ac93bb2f4" providerId="ADAL" clId="{3C6D36D3-3534-4120-83A5-088E9F7BB0F5}" dt="2022-12-01T23:46:09.745" v="650" actId="26606"/>
          <ac:spMkLst>
            <pc:docMk/>
            <pc:sldMk cId="1277178756" sldId="263"/>
            <ac:spMk id="1043" creationId="{8F285D2F-103F-40D7-9CEC-7BEF43EF80A7}"/>
          </ac:spMkLst>
        </pc:spChg>
        <pc:spChg chg="add del">
          <ac:chgData name="Pati,Usha R" userId="acf6a215-17f6-4371-bfde-623ac93bb2f4" providerId="ADAL" clId="{3C6D36D3-3534-4120-83A5-088E9F7BB0F5}" dt="2022-12-01T23:47:04.455" v="653" actId="26606"/>
          <ac:spMkLst>
            <pc:docMk/>
            <pc:sldMk cId="1277178756" sldId="263"/>
            <ac:spMk id="1044" creationId="{F806AC62-BC3F-4D5E-BF23-F593DF518317}"/>
          </ac:spMkLst>
        </pc:spChg>
        <pc:spChg chg="add del">
          <ac:chgData name="Pati,Usha R" userId="acf6a215-17f6-4371-bfde-623ac93bb2f4" providerId="ADAL" clId="{3C6D36D3-3534-4120-83A5-088E9F7BB0F5}" dt="2022-12-01T23:46:09.745" v="650" actId="26606"/>
          <ac:spMkLst>
            <pc:docMk/>
            <pc:sldMk cId="1277178756" sldId="263"/>
            <ac:spMk id="1045" creationId="{8A2F2D9F-81EA-4A54-B8A3-22DDBB1C9F73}"/>
          </ac:spMkLst>
        </pc:spChg>
        <pc:spChg chg="add del">
          <ac:chgData name="Pati,Usha R" userId="acf6a215-17f6-4371-bfde-623ac93bb2f4" providerId="ADAL" clId="{3C6D36D3-3534-4120-83A5-088E9F7BB0F5}" dt="2022-12-01T23:47:04.455" v="653" actId="26606"/>
          <ac:spMkLst>
            <pc:docMk/>
            <pc:sldMk cId="1277178756" sldId="263"/>
            <ac:spMk id="1046" creationId="{6093D801-98AE-465E-A5FC-A333D4C6A3F7}"/>
          </ac:spMkLst>
        </pc:spChg>
        <pc:spChg chg="add del">
          <ac:chgData name="Pati,Usha R" userId="acf6a215-17f6-4371-bfde-623ac93bb2f4" providerId="ADAL" clId="{3C6D36D3-3534-4120-83A5-088E9F7BB0F5}" dt="2022-12-01T23:46:09.745" v="650" actId="26606"/>
          <ac:spMkLst>
            <pc:docMk/>
            <pc:sldMk cId="1277178756" sldId="263"/>
            <ac:spMk id="1047" creationId="{E7EFFBEF-BC04-4A50-8440-CA1B9F4090B9}"/>
          </ac:spMkLst>
        </pc:spChg>
        <pc:spChg chg="add del">
          <ac:chgData name="Pati,Usha R" userId="acf6a215-17f6-4371-bfde-623ac93bb2f4" providerId="ADAL" clId="{3C6D36D3-3534-4120-83A5-088E9F7BB0F5}" dt="2022-12-01T23:47:49.446" v="666" actId="26606"/>
          <ac:spMkLst>
            <pc:docMk/>
            <pc:sldMk cId="1277178756" sldId="263"/>
            <ac:spMk id="1048" creationId="{BEACE05B-DD4B-49CA-8B36-42AB86F26791}"/>
          </ac:spMkLst>
        </pc:spChg>
        <pc:spChg chg="add del">
          <ac:chgData name="Pati,Usha R" userId="acf6a215-17f6-4371-bfde-623ac93bb2f4" providerId="ADAL" clId="{3C6D36D3-3534-4120-83A5-088E9F7BB0F5}" dt="2022-12-01T23:46:09.745" v="650" actId="26606"/>
          <ac:spMkLst>
            <pc:docMk/>
            <pc:sldMk cId="1277178756" sldId="263"/>
            <ac:spMk id="1049" creationId="{288A94C7-FEF1-41DF-8F66-6DD19C9D1366}"/>
          </ac:spMkLst>
        </pc:spChg>
        <pc:spChg chg="add del">
          <ac:chgData name="Pati,Usha R" userId="acf6a215-17f6-4371-bfde-623ac93bb2f4" providerId="ADAL" clId="{3C6D36D3-3534-4120-83A5-088E9F7BB0F5}" dt="2022-12-01T23:46:09.745" v="650" actId="26606"/>
          <ac:spMkLst>
            <pc:docMk/>
            <pc:sldMk cId="1277178756" sldId="263"/>
            <ac:spMk id="1051" creationId="{D69931A3-4425-4161-90F4-CE1C46B97168}"/>
          </ac:spMkLst>
        </pc:spChg>
        <pc:spChg chg="add del">
          <ac:chgData name="Pati,Usha R" userId="acf6a215-17f6-4371-bfde-623ac93bb2f4" providerId="ADAL" clId="{3C6D36D3-3534-4120-83A5-088E9F7BB0F5}" dt="2022-12-01T23:47:49.446" v="666" actId="26606"/>
          <ac:spMkLst>
            <pc:docMk/>
            <pc:sldMk cId="1277178756" sldId="263"/>
            <ac:spMk id="1057" creationId="{88A0F036-D010-440E-B0F6-60BE061DA9BD}"/>
          </ac:spMkLst>
        </pc:spChg>
        <pc:spChg chg="add del">
          <ac:chgData name="Pati,Usha R" userId="acf6a215-17f6-4371-bfde-623ac93bb2f4" providerId="ADAL" clId="{3C6D36D3-3534-4120-83A5-088E9F7BB0F5}" dt="2022-12-01T23:47:49.446" v="666" actId="26606"/>
          <ac:spMkLst>
            <pc:docMk/>
            <pc:sldMk cId="1277178756" sldId="263"/>
            <ac:spMk id="1059" creationId="{C0924ADE-4F29-4C67-93A1-12878961D597}"/>
          </ac:spMkLst>
        </pc:spChg>
        <pc:spChg chg="add del">
          <ac:chgData name="Pati,Usha R" userId="acf6a215-17f6-4371-bfde-623ac93bb2f4" providerId="ADAL" clId="{3C6D36D3-3534-4120-83A5-088E9F7BB0F5}" dt="2022-12-01T23:47:49.446" v="666" actId="26606"/>
          <ac:spMkLst>
            <pc:docMk/>
            <pc:sldMk cId="1277178756" sldId="263"/>
            <ac:spMk id="1061" creationId="{A558B7FC-B15C-4181-8C8F-069F0DCDD87B}"/>
          </ac:spMkLst>
        </pc:spChg>
        <pc:spChg chg="add del">
          <ac:chgData name="Pati,Usha R" userId="acf6a215-17f6-4371-bfde-623ac93bb2f4" providerId="ADAL" clId="{3C6D36D3-3534-4120-83A5-088E9F7BB0F5}" dt="2022-12-01T23:47:49.446" v="666" actId="26606"/>
          <ac:spMkLst>
            <pc:docMk/>
            <pc:sldMk cId="1277178756" sldId="263"/>
            <ac:spMk id="1063" creationId="{586BA7C7-2276-4D13-B14F-2649D09E8A1F}"/>
          </ac:spMkLst>
        </pc:spChg>
        <pc:spChg chg="add del">
          <ac:chgData name="Pati,Usha R" userId="acf6a215-17f6-4371-bfde-623ac93bb2f4" providerId="ADAL" clId="{3C6D36D3-3534-4120-83A5-088E9F7BB0F5}" dt="2022-12-01T23:47:49.446" v="666" actId="26606"/>
          <ac:spMkLst>
            <pc:docMk/>
            <pc:sldMk cId="1277178756" sldId="263"/>
            <ac:spMk id="1065" creationId="{4AE2713F-F7A8-4BE0-98B3-C682F1610B91}"/>
          </ac:spMkLst>
        </pc:spChg>
        <pc:spChg chg="add del">
          <ac:chgData name="Pati,Usha R" userId="acf6a215-17f6-4371-bfde-623ac93bb2f4" providerId="ADAL" clId="{3C6D36D3-3534-4120-83A5-088E9F7BB0F5}" dt="2022-12-01T23:47:49.446" v="666" actId="26606"/>
          <ac:spMkLst>
            <pc:docMk/>
            <pc:sldMk cId="1277178756" sldId="263"/>
            <ac:spMk id="1067" creationId="{4D78C5D7-9B27-449A-BBE7-BC1278A4ED27}"/>
          </ac:spMkLst>
        </pc:spChg>
        <pc:spChg chg="add del">
          <ac:chgData name="Pati,Usha R" userId="acf6a215-17f6-4371-bfde-623ac93bb2f4" providerId="ADAL" clId="{3C6D36D3-3534-4120-83A5-088E9F7BB0F5}" dt="2022-12-01T23:47:49.446" v="666" actId="26606"/>
          <ac:spMkLst>
            <pc:docMk/>
            <pc:sldMk cId="1277178756" sldId="263"/>
            <ac:spMk id="1069" creationId="{7DE9FBAC-D025-4348-BA7F-835AE4AF5300}"/>
          </ac:spMkLst>
        </pc:spChg>
        <pc:spChg chg="add del">
          <ac:chgData name="Pati,Usha R" userId="acf6a215-17f6-4371-bfde-623ac93bb2f4" providerId="ADAL" clId="{3C6D36D3-3534-4120-83A5-088E9F7BB0F5}" dt="2022-12-01T23:47:49.446" v="666" actId="26606"/>
          <ac:spMkLst>
            <pc:docMk/>
            <pc:sldMk cId="1277178756" sldId="263"/>
            <ac:spMk id="1071" creationId="{17D75F59-1C68-4FE9-B753-7E04837447B8}"/>
          </ac:spMkLst>
        </pc:spChg>
        <pc:spChg chg="add del">
          <ac:chgData name="Pati,Usha R" userId="acf6a215-17f6-4371-bfde-623ac93bb2f4" providerId="ADAL" clId="{3C6D36D3-3534-4120-83A5-088E9F7BB0F5}" dt="2022-12-01T23:47:49.446" v="666" actId="26606"/>
          <ac:spMkLst>
            <pc:docMk/>
            <pc:sldMk cId="1277178756" sldId="263"/>
            <ac:spMk id="1073" creationId="{901E9B0E-F2C4-40FF-B9B8-58A7EEF3AE68}"/>
          </ac:spMkLst>
        </pc:spChg>
        <pc:spChg chg="add del">
          <ac:chgData name="Pati,Usha R" userId="acf6a215-17f6-4371-bfde-623ac93bb2f4" providerId="ADAL" clId="{3C6D36D3-3534-4120-83A5-088E9F7BB0F5}" dt="2022-12-01T23:47:47.667" v="663" actId="26606"/>
          <ac:spMkLst>
            <pc:docMk/>
            <pc:sldMk cId="1277178756" sldId="263"/>
            <ac:spMk id="1078" creationId="{5263FE6B-8848-4805-96C9-3FDCF11409AD}"/>
          </ac:spMkLst>
        </pc:spChg>
        <pc:spChg chg="add del">
          <ac:chgData name="Pati,Usha R" userId="acf6a215-17f6-4371-bfde-623ac93bb2f4" providerId="ADAL" clId="{3C6D36D3-3534-4120-83A5-088E9F7BB0F5}" dt="2022-12-01T23:47:47.667" v="663" actId="26606"/>
          <ac:spMkLst>
            <pc:docMk/>
            <pc:sldMk cId="1277178756" sldId="263"/>
            <ac:spMk id="1084" creationId="{A89B1DF7-59DE-4C05-BD47-508CD6F711CD}"/>
          </ac:spMkLst>
        </pc:spChg>
        <pc:spChg chg="add del">
          <ac:chgData name="Pati,Usha R" userId="acf6a215-17f6-4371-bfde-623ac93bb2f4" providerId="ADAL" clId="{3C6D36D3-3534-4120-83A5-088E9F7BB0F5}" dt="2022-12-01T23:47:47.667" v="663" actId="26606"/>
          <ac:spMkLst>
            <pc:docMk/>
            <pc:sldMk cId="1277178756" sldId="263"/>
            <ac:spMk id="1086" creationId="{5FDF398C-BB71-462E-9401-762E65FC9114}"/>
          </ac:spMkLst>
        </pc:spChg>
        <pc:spChg chg="add del">
          <ac:chgData name="Pati,Usha R" userId="acf6a215-17f6-4371-bfde-623ac93bb2f4" providerId="ADAL" clId="{3C6D36D3-3534-4120-83A5-088E9F7BB0F5}" dt="2022-12-01T23:47:47.667" v="663" actId="26606"/>
          <ac:spMkLst>
            <pc:docMk/>
            <pc:sldMk cId="1277178756" sldId="263"/>
            <ac:spMk id="1088" creationId="{FA0CA51E-AC86-4196-BD4C-3B7E535564A8}"/>
          </ac:spMkLst>
        </pc:spChg>
        <pc:spChg chg="add del">
          <ac:chgData name="Pati,Usha R" userId="acf6a215-17f6-4371-bfde-623ac93bb2f4" providerId="ADAL" clId="{3C6D36D3-3534-4120-83A5-088E9F7BB0F5}" dt="2022-12-01T23:47:47.667" v="663" actId="26606"/>
          <ac:spMkLst>
            <pc:docMk/>
            <pc:sldMk cId="1277178756" sldId="263"/>
            <ac:spMk id="1090" creationId="{3E64D4F9-6CAF-4547-AEAC-A71FC4A86DDC}"/>
          </ac:spMkLst>
        </pc:spChg>
        <pc:spChg chg="add del">
          <ac:chgData name="Pati,Usha R" userId="acf6a215-17f6-4371-bfde-623ac93bb2f4" providerId="ADAL" clId="{3C6D36D3-3534-4120-83A5-088E9F7BB0F5}" dt="2022-12-01T23:47:49.423" v="665" actId="26606"/>
          <ac:spMkLst>
            <pc:docMk/>
            <pc:sldMk cId="1277178756" sldId="263"/>
            <ac:spMk id="1092" creationId="{8AED15EE-0019-4EFB-8428-9E0DB23A26D4}"/>
          </ac:spMkLst>
        </pc:spChg>
        <pc:spChg chg="add del">
          <ac:chgData name="Pati,Usha R" userId="acf6a215-17f6-4371-bfde-623ac93bb2f4" providerId="ADAL" clId="{3C6D36D3-3534-4120-83A5-088E9F7BB0F5}" dt="2022-12-01T23:47:49.423" v="665" actId="26606"/>
          <ac:spMkLst>
            <pc:docMk/>
            <pc:sldMk cId="1277178756" sldId="263"/>
            <ac:spMk id="1093" creationId="{33173A35-439F-4622-A2B9-F708F2AC1E20}"/>
          </ac:spMkLst>
        </pc:spChg>
        <pc:spChg chg="add del">
          <ac:chgData name="Pati,Usha R" userId="acf6a215-17f6-4371-bfde-623ac93bb2f4" providerId="ADAL" clId="{3C6D36D3-3534-4120-83A5-088E9F7BB0F5}" dt="2022-12-01T23:47:49.423" v="665" actId="26606"/>
          <ac:spMkLst>
            <pc:docMk/>
            <pc:sldMk cId="1277178756" sldId="263"/>
            <ac:spMk id="1094" creationId="{5CD3D17A-20EB-4294-B406-C39F939F20AE}"/>
          </ac:spMkLst>
        </pc:spChg>
        <pc:spChg chg="add del">
          <ac:chgData name="Pati,Usha R" userId="acf6a215-17f6-4371-bfde-623ac93bb2f4" providerId="ADAL" clId="{3C6D36D3-3534-4120-83A5-088E9F7BB0F5}" dt="2022-12-01T23:47:49.423" v="665" actId="26606"/>
          <ac:spMkLst>
            <pc:docMk/>
            <pc:sldMk cId="1277178756" sldId="263"/>
            <ac:spMk id="1096" creationId="{53390998-4D7A-4948-8E0D-587374DD82ED}"/>
          </ac:spMkLst>
        </pc:spChg>
        <pc:spChg chg="add del">
          <ac:chgData name="Pati,Usha R" userId="acf6a215-17f6-4371-bfde-623ac93bb2f4" providerId="ADAL" clId="{3C6D36D3-3534-4120-83A5-088E9F7BB0F5}" dt="2022-12-01T23:47:49.423" v="665" actId="26606"/>
          <ac:spMkLst>
            <pc:docMk/>
            <pc:sldMk cId="1277178756" sldId="263"/>
            <ac:spMk id="1098" creationId="{912D7871-2406-4C66-85DD-CA96FEC64AC9}"/>
          </ac:spMkLst>
        </pc:spChg>
        <pc:spChg chg="add del">
          <ac:chgData name="Pati,Usha R" userId="acf6a215-17f6-4371-bfde-623ac93bb2f4" providerId="ADAL" clId="{3C6D36D3-3534-4120-83A5-088E9F7BB0F5}" dt="2022-12-01T23:47:49.423" v="665" actId="26606"/>
          <ac:spMkLst>
            <pc:docMk/>
            <pc:sldMk cId="1277178756" sldId="263"/>
            <ac:spMk id="1099" creationId="{202946F4-4192-4E55-8E1C-39251C2026EE}"/>
          </ac:spMkLst>
        </pc:spChg>
        <pc:spChg chg="add del">
          <ac:chgData name="Pati,Usha R" userId="acf6a215-17f6-4371-bfde-623ac93bb2f4" providerId="ADAL" clId="{3C6D36D3-3534-4120-83A5-088E9F7BB0F5}" dt="2022-12-01T23:47:49.423" v="665" actId="26606"/>
          <ac:spMkLst>
            <pc:docMk/>
            <pc:sldMk cId="1277178756" sldId="263"/>
            <ac:spMk id="1100" creationId="{78B46A46-AACD-4D15-AD48-BADECD14649D}"/>
          </ac:spMkLst>
        </pc:spChg>
        <pc:spChg chg="add del">
          <ac:chgData name="Pati,Usha R" userId="acf6a215-17f6-4371-bfde-623ac93bb2f4" providerId="ADAL" clId="{3C6D36D3-3534-4120-83A5-088E9F7BB0F5}" dt="2022-12-01T23:47:49.423" v="665" actId="26606"/>
          <ac:spMkLst>
            <pc:docMk/>
            <pc:sldMk cId="1277178756" sldId="263"/>
            <ac:spMk id="1101" creationId="{46FE0ACE-BB0A-4E96-8C44-8D736C7572FA}"/>
          </ac:spMkLst>
        </pc:spChg>
        <pc:spChg chg="add del">
          <ac:chgData name="Pati,Usha R" userId="acf6a215-17f6-4371-bfde-623ac93bb2f4" providerId="ADAL" clId="{3C6D36D3-3534-4120-83A5-088E9F7BB0F5}" dt="2022-12-01T23:47:49.423" v="665" actId="26606"/>
          <ac:spMkLst>
            <pc:docMk/>
            <pc:sldMk cId="1277178756" sldId="263"/>
            <ac:spMk id="1102" creationId="{EE122D79-DFDA-4E62-B952-17CC159FEBCA}"/>
          </ac:spMkLst>
        </pc:spChg>
        <pc:spChg chg="add del">
          <ac:chgData name="Pati,Usha R" userId="acf6a215-17f6-4371-bfde-623ac93bb2f4" providerId="ADAL" clId="{3C6D36D3-3534-4120-83A5-088E9F7BB0F5}" dt="2022-12-01T23:47:49.423" v="665" actId="26606"/>
          <ac:spMkLst>
            <pc:docMk/>
            <pc:sldMk cId="1277178756" sldId="263"/>
            <ac:spMk id="1103" creationId="{C1C0A934-D3CD-4E67-9931-51404DD300EE}"/>
          </ac:spMkLst>
        </pc:spChg>
        <pc:spChg chg="add del">
          <ac:chgData name="Pati,Usha R" userId="acf6a215-17f6-4371-bfde-623ac93bb2f4" providerId="ADAL" clId="{3C6D36D3-3534-4120-83A5-088E9F7BB0F5}" dt="2022-12-02T02:51:21.832" v="5542" actId="26606"/>
          <ac:spMkLst>
            <pc:docMk/>
            <pc:sldMk cId="1277178756" sldId="263"/>
            <ac:spMk id="1105" creationId="{5263FE6B-8848-4805-96C9-3FDCF11409AD}"/>
          </ac:spMkLst>
        </pc:spChg>
        <pc:spChg chg="add del">
          <ac:chgData name="Pati,Usha R" userId="acf6a215-17f6-4371-bfde-623ac93bb2f4" providerId="ADAL" clId="{3C6D36D3-3534-4120-83A5-088E9F7BB0F5}" dt="2022-12-02T02:51:21.832" v="5542" actId="26606"/>
          <ac:spMkLst>
            <pc:docMk/>
            <pc:sldMk cId="1277178756" sldId="263"/>
            <ac:spMk id="1108" creationId="{A89B1DF7-59DE-4C05-BD47-508CD6F711CD}"/>
          </ac:spMkLst>
        </pc:spChg>
        <pc:spChg chg="add del">
          <ac:chgData name="Pati,Usha R" userId="acf6a215-17f6-4371-bfde-623ac93bb2f4" providerId="ADAL" clId="{3C6D36D3-3534-4120-83A5-088E9F7BB0F5}" dt="2022-12-02T02:51:21.832" v="5542" actId="26606"/>
          <ac:spMkLst>
            <pc:docMk/>
            <pc:sldMk cId="1277178756" sldId="263"/>
            <ac:spMk id="1109" creationId="{5FDF398C-BB71-462E-9401-762E65FC9114}"/>
          </ac:spMkLst>
        </pc:spChg>
        <pc:spChg chg="add del">
          <ac:chgData name="Pati,Usha R" userId="acf6a215-17f6-4371-bfde-623ac93bb2f4" providerId="ADAL" clId="{3C6D36D3-3534-4120-83A5-088E9F7BB0F5}" dt="2022-12-02T02:51:21.832" v="5542" actId="26606"/>
          <ac:spMkLst>
            <pc:docMk/>
            <pc:sldMk cId="1277178756" sldId="263"/>
            <ac:spMk id="1110" creationId="{FA0CA51E-AC86-4196-BD4C-3B7E535564A8}"/>
          </ac:spMkLst>
        </pc:spChg>
        <pc:spChg chg="add del">
          <ac:chgData name="Pati,Usha R" userId="acf6a215-17f6-4371-bfde-623ac93bb2f4" providerId="ADAL" clId="{3C6D36D3-3534-4120-83A5-088E9F7BB0F5}" dt="2022-12-02T02:51:21.832" v="5542" actId="26606"/>
          <ac:spMkLst>
            <pc:docMk/>
            <pc:sldMk cId="1277178756" sldId="263"/>
            <ac:spMk id="1111" creationId="{3E64D4F9-6CAF-4547-AEAC-A71FC4A86DDC}"/>
          </ac:spMkLst>
        </pc:spChg>
        <pc:spChg chg="add">
          <ac:chgData name="Pati,Usha R" userId="acf6a215-17f6-4371-bfde-623ac93bb2f4" providerId="ADAL" clId="{3C6D36D3-3534-4120-83A5-088E9F7BB0F5}" dt="2022-12-02T02:51:21.832" v="5542" actId="26606"/>
          <ac:spMkLst>
            <pc:docMk/>
            <pc:sldMk cId="1277178756" sldId="263"/>
            <ac:spMk id="1116" creationId="{C7B85643-56D3-4297-8E39-35BBDCAD3013}"/>
          </ac:spMkLst>
        </pc:spChg>
        <pc:spChg chg="add">
          <ac:chgData name="Pati,Usha R" userId="acf6a215-17f6-4371-bfde-623ac93bb2f4" providerId="ADAL" clId="{3C6D36D3-3534-4120-83A5-088E9F7BB0F5}" dt="2022-12-02T02:51:21.832" v="5542" actId="26606"/>
          <ac:spMkLst>
            <pc:docMk/>
            <pc:sldMk cId="1277178756" sldId="263"/>
            <ac:spMk id="1122" creationId="{A208BB82-294F-4C4F-8513-0DDBE1F0EB72}"/>
          </ac:spMkLst>
        </pc:spChg>
        <pc:spChg chg="add">
          <ac:chgData name="Pati,Usha R" userId="acf6a215-17f6-4371-bfde-623ac93bb2f4" providerId="ADAL" clId="{3C6D36D3-3534-4120-83A5-088E9F7BB0F5}" dt="2022-12-02T02:51:21.832" v="5542" actId="26606"/>
          <ac:spMkLst>
            <pc:docMk/>
            <pc:sldMk cId="1277178756" sldId="263"/>
            <ac:spMk id="1124" creationId="{D6BC582F-0F3E-4EA0-AFB4-5A52C19F5CB5}"/>
          </ac:spMkLst>
        </pc:spChg>
        <pc:spChg chg="add">
          <ac:chgData name="Pati,Usha R" userId="acf6a215-17f6-4371-bfde-623ac93bb2f4" providerId="ADAL" clId="{3C6D36D3-3534-4120-83A5-088E9F7BB0F5}" dt="2022-12-02T02:51:21.832" v="5542" actId="26606"/>
          <ac:spMkLst>
            <pc:docMk/>
            <pc:sldMk cId="1277178756" sldId="263"/>
            <ac:spMk id="1126" creationId="{3CDA8B3C-A452-4510-B661-09A708E82A64}"/>
          </ac:spMkLst>
        </pc:spChg>
        <pc:spChg chg="add">
          <ac:chgData name="Pati,Usha R" userId="acf6a215-17f6-4371-bfde-623ac93bb2f4" providerId="ADAL" clId="{3C6D36D3-3534-4120-83A5-088E9F7BB0F5}" dt="2022-12-02T02:51:21.832" v="5542" actId="26606"/>
          <ac:spMkLst>
            <pc:docMk/>
            <pc:sldMk cId="1277178756" sldId="263"/>
            <ac:spMk id="1128" creationId="{6588787E-DF8B-418A-8610-F69F625F0FF7}"/>
          </ac:spMkLst>
        </pc:spChg>
        <pc:picChg chg="add mod ord">
          <ac:chgData name="Pati,Usha R" userId="acf6a215-17f6-4371-bfde-623ac93bb2f4" providerId="ADAL" clId="{3C6D36D3-3534-4120-83A5-088E9F7BB0F5}" dt="2022-12-02T02:51:21.832" v="5542" actId="26606"/>
          <ac:picMkLst>
            <pc:docMk/>
            <pc:sldMk cId="1277178756" sldId="263"/>
            <ac:picMk id="4" creationId="{4A61DEC5-452C-AA7D-4124-95044A795109}"/>
          </ac:picMkLst>
        </pc:picChg>
        <pc:picChg chg="add mod ord">
          <ac:chgData name="Pati,Usha R" userId="acf6a215-17f6-4371-bfde-623ac93bb2f4" providerId="ADAL" clId="{3C6D36D3-3534-4120-83A5-088E9F7BB0F5}" dt="2022-12-02T02:51:21.832" v="5542" actId="26606"/>
          <ac:picMkLst>
            <pc:docMk/>
            <pc:sldMk cId="1277178756" sldId="263"/>
            <ac:picMk id="5" creationId="{A6F7EA95-BCF6-913A-2B5C-8E37038474B4}"/>
          </ac:picMkLst>
        </pc:picChg>
        <pc:picChg chg="add mod ord">
          <ac:chgData name="Pati,Usha R" userId="acf6a215-17f6-4371-bfde-623ac93bb2f4" providerId="ADAL" clId="{3C6D36D3-3534-4120-83A5-088E9F7BB0F5}" dt="2022-12-02T02:51:21.832" v="5542" actId="26606"/>
          <ac:picMkLst>
            <pc:docMk/>
            <pc:sldMk cId="1277178756" sldId="263"/>
            <ac:picMk id="7" creationId="{AF7EAC78-46A5-CE82-7469-1565B0AB545B}"/>
          </ac:picMkLst>
        </pc:picChg>
        <pc:picChg chg="add del mod ord">
          <ac:chgData name="Pati,Usha R" userId="acf6a215-17f6-4371-bfde-623ac93bb2f4" providerId="ADAL" clId="{3C6D36D3-3534-4120-83A5-088E9F7BB0F5}" dt="2022-12-02T02:51:21.832" v="5542" actId="26606"/>
          <ac:picMkLst>
            <pc:docMk/>
            <pc:sldMk cId="1277178756" sldId="263"/>
            <ac:picMk id="1026" creationId="{12D96628-EAD7-12EF-D6AC-3D74813DBD98}"/>
          </ac:picMkLst>
        </pc:picChg>
        <pc:picChg chg="add del">
          <ac:chgData name="Pati,Usha R" userId="acf6a215-17f6-4371-bfde-623ac93bb2f4" providerId="ADAL" clId="{3C6D36D3-3534-4120-83A5-088E9F7BB0F5}" dt="2022-12-01T23:47:04.455" v="653" actId="26606"/>
          <ac:picMkLst>
            <pc:docMk/>
            <pc:sldMk cId="1277178756" sldId="263"/>
            <ac:picMk id="1029" creationId="{F2B14849-3056-4040-ACC2-869157C382F5}"/>
          </ac:picMkLst>
        </pc:picChg>
        <pc:picChg chg="add del">
          <ac:chgData name="Pati,Usha R" userId="acf6a215-17f6-4371-bfde-623ac93bb2f4" providerId="ADAL" clId="{3C6D36D3-3534-4120-83A5-088E9F7BB0F5}" dt="2022-12-01T23:47:04.455" v="653" actId="26606"/>
          <ac:picMkLst>
            <pc:docMk/>
            <pc:sldMk cId="1277178756" sldId="263"/>
            <ac:picMk id="1030" creationId="{A073F794-406A-4D90-8215-86A90A500ADD}"/>
          </ac:picMkLst>
        </pc:picChg>
        <pc:picChg chg="add del">
          <ac:chgData name="Pati,Usha R" userId="acf6a215-17f6-4371-bfde-623ac93bb2f4" providerId="ADAL" clId="{3C6D36D3-3534-4120-83A5-088E9F7BB0F5}" dt="2022-12-01T23:46:09.745" v="650" actId="26606"/>
          <ac:picMkLst>
            <pc:docMk/>
            <pc:sldMk cId="1277178756" sldId="263"/>
            <ac:picMk id="1033" creationId="{8DF3397A-8FC4-460C-B00D-73A00715346B}"/>
          </ac:picMkLst>
        </pc:picChg>
        <pc:picChg chg="add del">
          <ac:chgData name="Pati,Usha R" userId="acf6a215-17f6-4371-bfde-623ac93bb2f4" providerId="ADAL" clId="{3C6D36D3-3534-4120-83A5-088E9F7BB0F5}" dt="2022-12-01T23:46:09.745" v="650" actId="26606"/>
          <ac:picMkLst>
            <pc:docMk/>
            <pc:sldMk cId="1277178756" sldId="263"/>
            <ac:picMk id="1035" creationId="{FB28E586-D2CD-495E-B343-43BDCDD55E6D}"/>
          </ac:picMkLst>
        </pc:picChg>
        <pc:picChg chg="add del">
          <ac:chgData name="Pati,Usha R" userId="acf6a215-17f6-4371-bfde-623ac93bb2f4" providerId="ADAL" clId="{3C6D36D3-3534-4120-83A5-088E9F7BB0F5}" dt="2022-12-01T23:47:49.446" v="666" actId="26606"/>
          <ac:picMkLst>
            <pc:docMk/>
            <pc:sldMk cId="1277178756" sldId="263"/>
            <ac:picMk id="1053" creationId="{52C30AB2-7674-40F9-8AB1-D2C1DCF0F849}"/>
          </ac:picMkLst>
        </pc:picChg>
        <pc:picChg chg="add del">
          <ac:chgData name="Pati,Usha R" userId="acf6a215-17f6-4371-bfde-623ac93bb2f4" providerId="ADAL" clId="{3C6D36D3-3534-4120-83A5-088E9F7BB0F5}" dt="2022-12-01T23:47:49.446" v="666" actId="26606"/>
          <ac:picMkLst>
            <pc:docMk/>
            <pc:sldMk cId="1277178756" sldId="263"/>
            <ac:picMk id="1055" creationId="{A1940200-11D3-410C-928D-086B097BF4CC}"/>
          </ac:picMkLst>
        </pc:picChg>
        <pc:picChg chg="add del">
          <ac:chgData name="Pati,Usha R" userId="acf6a215-17f6-4371-bfde-623ac93bb2f4" providerId="ADAL" clId="{3C6D36D3-3534-4120-83A5-088E9F7BB0F5}" dt="2022-12-01T23:47:47.667" v="663" actId="26606"/>
          <ac:picMkLst>
            <pc:docMk/>
            <pc:sldMk cId="1277178756" sldId="263"/>
            <ac:picMk id="1080" creationId="{E6CF333B-4174-4678-85A3-E9A39210B189}"/>
          </ac:picMkLst>
        </pc:picChg>
        <pc:picChg chg="add del">
          <ac:chgData name="Pati,Usha R" userId="acf6a215-17f6-4371-bfde-623ac93bb2f4" providerId="ADAL" clId="{3C6D36D3-3534-4120-83A5-088E9F7BB0F5}" dt="2022-12-01T23:47:47.667" v="663" actId="26606"/>
          <ac:picMkLst>
            <pc:docMk/>
            <pc:sldMk cId="1277178756" sldId="263"/>
            <ac:picMk id="1082" creationId="{B7468721-387C-4B4F-ABE2-4DDCF557E056}"/>
          </ac:picMkLst>
        </pc:picChg>
        <pc:picChg chg="add del">
          <ac:chgData name="Pati,Usha R" userId="acf6a215-17f6-4371-bfde-623ac93bb2f4" providerId="ADAL" clId="{3C6D36D3-3534-4120-83A5-088E9F7BB0F5}" dt="2022-12-01T23:47:49.423" v="665" actId="26606"/>
          <ac:picMkLst>
            <pc:docMk/>
            <pc:sldMk cId="1277178756" sldId="263"/>
            <ac:picMk id="1095" creationId="{1ADA5A06-BC48-40CD-89B8-B1706025D916}"/>
          </ac:picMkLst>
        </pc:picChg>
        <pc:picChg chg="add del">
          <ac:chgData name="Pati,Usha R" userId="acf6a215-17f6-4371-bfde-623ac93bb2f4" providerId="ADAL" clId="{3C6D36D3-3534-4120-83A5-088E9F7BB0F5}" dt="2022-12-01T23:47:49.423" v="665" actId="26606"/>
          <ac:picMkLst>
            <pc:docMk/>
            <pc:sldMk cId="1277178756" sldId="263"/>
            <ac:picMk id="1097" creationId="{50B7CB6F-8E97-4DE5-B097-E9F0311F6DEA}"/>
          </ac:picMkLst>
        </pc:picChg>
        <pc:picChg chg="add del">
          <ac:chgData name="Pati,Usha R" userId="acf6a215-17f6-4371-bfde-623ac93bb2f4" providerId="ADAL" clId="{3C6D36D3-3534-4120-83A5-088E9F7BB0F5}" dt="2022-12-02T02:51:21.832" v="5542" actId="26606"/>
          <ac:picMkLst>
            <pc:docMk/>
            <pc:sldMk cId="1277178756" sldId="263"/>
            <ac:picMk id="1106" creationId="{E6CF333B-4174-4678-85A3-E9A39210B189}"/>
          </ac:picMkLst>
        </pc:picChg>
        <pc:picChg chg="add del">
          <ac:chgData name="Pati,Usha R" userId="acf6a215-17f6-4371-bfde-623ac93bb2f4" providerId="ADAL" clId="{3C6D36D3-3534-4120-83A5-088E9F7BB0F5}" dt="2022-12-02T02:51:21.832" v="5542" actId="26606"/>
          <ac:picMkLst>
            <pc:docMk/>
            <pc:sldMk cId="1277178756" sldId="263"/>
            <ac:picMk id="1107" creationId="{B7468721-387C-4B4F-ABE2-4DDCF557E056}"/>
          </ac:picMkLst>
        </pc:picChg>
        <pc:picChg chg="add">
          <ac:chgData name="Pati,Usha R" userId="acf6a215-17f6-4371-bfde-623ac93bb2f4" providerId="ADAL" clId="{3C6D36D3-3534-4120-83A5-088E9F7BB0F5}" dt="2022-12-02T02:51:21.832" v="5542" actId="26606"/>
          <ac:picMkLst>
            <pc:docMk/>
            <pc:sldMk cId="1277178756" sldId="263"/>
            <ac:picMk id="1118" creationId="{EEC4D074-1B5D-4C1C-8B47-F0C03B59BF0B}"/>
          </ac:picMkLst>
        </pc:picChg>
        <pc:picChg chg="add">
          <ac:chgData name="Pati,Usha R" userId="acf6a215-17f6-4371-bfde-623ac93bb2f4" providerId="ADAL" clId="{3C6D36D3-3534-4120-83A5-088E9F7BB0F5}" dt="2022-12-02T02:51:21.832" v="5542" actId="26606"/>
          <ac:picMkLst>
            <pc:docMk/>
            <pc:sldMk cId="1277178756" sldId="263"/>
            <ac:picMk id="1120" creationId="{5050B296-438D-4D13-9006-722D389DA6B8}"/>
          </ac:picMkLst>
        </pc:picChg>
      </pc:sldChg>
      <pc:sldChg chg="addSp modSp new mod ord">
        <pc:chgData name="Pati,Usha R" userId="acf6a215-17f6-4371-bfde-623ac93bb2f4" providerId="ADAL" clId="{3C6D36D3-3534-4120-83A5-088E9F7BB0F5}" dt="2022-12-02T22:40:22.724" v="6113" actId="5793"/>
        <pc:sldMkLst>
          <pc:docMk/>
          <pc:sldMk cId="1195460150" sldId="264"/>
        </pc:sldMkLst>
        <pc:spChg chg="mod">
          <ac:chgData name="Pati,Usha R" userId="acf6a215-17f6-4371-bfde-623ac93bb2f4" providerId="ADAL" clId="{3C6D36D3-3534-4120-83A5-088E9F7BB0F5}" dt="2022-12-02T02:55:19.427" v="5555" actId="255"/>
          <ac:spMkLst>
            <pc:docMk/>
            <pc:sldMk cId="1195460150" sldId="264"/>
            <ac:spMk id="2" creationId="{82E23B69-7C6E-6AE9-17A5-88276D0E4D96}"/>
          </ac:spMkLst>
        </pc:spChg>
        <pc:spChg chg="mod">
          <ac:chgData name="Pati,Usha R" userId="acf6a215-17f6-4371-bfde-623ac93bb2f4" providerId="ADAL" clId="{3C6D36D3-3534-4120-83A5-088E9F7BB0F5}" dt="2022-12-02T22:40:22.724" v="6113" actId="5793"/>
          <ac:spMkLst>
            <pc:docMk/>
            <pc:sldMk cId="1195460150" sldId="264"/>
            <ac:spMk id="3" creationId="{86D884EA-C13E-4FBD-F353-FFF3522EF27E}"/>
          </ac:spMkLst>
        </pc:spChg>
        <pc:spChg chg="add mod">
          <ac:chgData name="Pati,Usha R" userId="acf6a215-17f6-4371-bfde-623ac93bb2f4" providerId="ADAL" clId="{3C6D36D3-3534-4120-83A5-088E9F7BB0F5}" dt="2022-12-02T15:24:21.797" v="5804" actId="14100"/>
          <ac:spMkLst>
            <pc:docMk/>
            <pc:sldMk cId="1195460150" sldId="264"/>
            <ac:spMk id="6" creationId="{0342755D-F83E-D40A-DA19-477B7F0001B1}"/>
          </ac:spMkLst>
        </pc:spChg>
      </pc:sldChg>
      <pc:sldChg chg="addSp modSp new mod">
        <pc:chgData name="Pati,Usha R" userId="acf6a215-17f6-4371-bfde-623ac93bb2f4" providerId="ADAL" clId="{3C6D36D3-3534-4120-83A5-088E9F7BB0F5}" dt="2022-12-02T21:58:06.514" v="6021" actId="12"/>
        <pc:sldMkLst>
          <pc:docMk/>
          <pc:sldMk cId="3211457199" sldId="265"/>
        </pc:sldMkLst>
        <pc:spChg chg="mod">
          <ac:chgData name="Pati,Usha R" userId="acf6a215-17f6-4371-bfde-623ac93bb2f4" providerId="ADAL" clId="{3C6D36D3-3534-4120-83A5-088E9F7BB0F5}" dt="2022-12-02T02:56:17.714" v="5559" actId="255"/>
          <ac:spMkLst>
            <pc:docMk/>
            <pc:sldMk cId="3211457199" sldId="265"/>
            <ac:spMk id="2" creationId="{17556F5D-4956-8619-3BB2-0B314914D43B}"/>
          </ac:spMkLst>
        </pc:spChg>
        <pc:spChg chg="mod">
          <ac:chgData name="Pati,Usha R" userId="acf6a215-17f6-4371-bfde-623ac93bb2f4" providerId="ADAL" clId="{3C6D36D3-3534-4120-83A5-088E9F7BB0F5}" dt="2022-12-02T21:58:06.514" v="6021" actId="12"/>
          <ac:spMkLst>
            <pc:docMk/>
            <pc:sldMk cId="3211457199" sldId="265"/>
            <ac:spMk id="3" creationId="{EEB5EA23-5028-96A3-8C4A-E62616A3C218}"/>
          </ac:spMkLst>
        </pc:spChg>
        <pc:spChg chg="add mod">
          <ac:chgData name="Pati,Usha R" userId="acf6a215-17f6-4371-bfde-623ac93bb2f4" providerId="ADAL" clId="{3C6D36D3-3534-4120-83A5-088E9F7BB0F5}" dt="2022-12-02T15:28:35.937" v="5864" actId="14100"/>
          <ac:spMkLst>
            <pc:docMk/>
            <pc:sldMk cId="3211457199" sldId="265"/>
            <ac:spMk id="6" creationId="{7AD73A3A-B762-95D4-7227-F20800753424}"/>
          </ac:spMkLst>
        </pc:spChg>
      </pc:sldChg>
      <pc:sldChg chg="addSp delSp modSp new mod ord">
        <pc:chgData name="Pati,Usha R" userId="acf6a215-17f6-4371-bfde-623ac93bb2f4" providerId="ADAL" clId="{3C6D36D3-3534-4120-83A5-088E9F7BB0F5}" dt="2022-12-02T22:48:46.187" v="6162" actId="20577"/>
        <pc:sldMkLst>
          <pc:docMk/>
          <pc:sldMk cId="4225798957" sldId="266"/>
        </pc:sldMkLst>
        <pc:spChg chg="mod">
          <ac:chgData name="Pati,Usha R" userId="acf6a215-17f6-4371-bfde-623ac93bb2f4" providerId="ADAL" clId="{3C6D36D3-3534-4120-83A5-088E9F7BB0F5}" dt="2022-12-02T02:56:02.036" v="5557" actId="255"/>
          <ac:spMkLst>
            <pc:docMk/>
            <pc:sldMk cId="4225798957" sldId="266"/>
            <ac:spMk id="2" creationId="{8918C1CA-22D5-7AA9-FDAE-B26FF57FC326}"/>
          </ac:spMkLst>
        </pc:spChg>
        <pc:spChg chg="del">
          <ac:chgData name="Pati,Usha R" userId="acf6a215-17f6-4371-bfde-623ac93bb2f4" providerId="ADAL" clId="{3C6D36D3-3534-4120-83A5-088E9F7BB0F5}" dt="2022-12-02T02:16:09.604" v="5334"/>
          <ac:spMkLst>
            <pc:docMk/>
            <pc:sldMk cId="4225798957" sldId="266"/>
            <ac:spMk id="3" creationId="{9E33E0DE-F6BA-6F28-1E7D-742589B5EB53}"/>
          </ac:spMkLst>
        </pc:spChg>
        <pc:spChg chg="add mod">
          <ac:chgData name="Pati,Usha R" userId="acf6a215-17f6-4371-bfde-623ac93bb2f4" providerId="ADAL" clId="{3C6D36D3-3534-4120-83A5-088E9F7BB0F5}" dt="2022-12-02T15:27:13.359" v="5841" actId="14100"/>
          <ac:spMkLst>
            <pc:docMk/>
            <pc:sldMk cId="4225798957" sldId="266"/>
            <ac:spMk id="8" creationId="{EF9AB911-62FB-40F0-3914-BFE718F3EDA8}"/>
          </ac:spMkLst>
        </pc:spChg>
        <pc:spChg chg="add mod">
          <ac:chgData name="Pati,Usha R" userId="acf6a215-17f6-4371-bfde-623ac93bb2f4" providerId="ADAL" clId="{3C6D36D3-3534-4120-83A5-088E9F7BB0F5}" dt="2022-12-02T22:48:46.187" v="6162" actId="20577"/>
          <ac:spMkLst>
            <pc:docMk/>
            <pc:sldMk cId="4225798957" sldId="266"/>
            <ac:spMk id="9" creationId="{CA84889D-C463-07DC-AB6D-425383DC82B0}"/>
          </ac:spMkLst>
        </pc:spChg>
        <pc:picChg chg="add mod">
          <ac:chgData name="Pati,Usha R" userId="acf6a215-17f6-4371-bfde-623ac93bb2f4" providerId="ADAL" clId="{3C6D36D3-3534-4120-83A5-088E9F7BB0F5}" dt="2022-12-02T22:15:50.402" v="6067" actId="1076"/>
          <ac:picMkLst>
            <pc:docMk/>
            <pc:sldMk cId="4225798957" sldId="266"/>
            <ac:picMk id="5" creationId="{FA3C2C7D-8F01-C537-5667-D799E4075AF4}"/>
          </ac:picMkLst>
        </pc:picChg>
      </pc:sldChg>
      <pc:sldChg chg="addSp delSp modSp new mod ord">
        <pc:chgData name="Pati,Usha R" userId="acf6a215-17f6-4371-bfde-623ac93bb2f4" providerId="ADAL" clId="{3C6D36D3-3534-4120-83A5-088E9F7BB0F5}" dt="2022-12-02T22:49:43.087" v="6193" actId="6549"/>
        <pc:sldMkLst>
          <pc:docMk/>
          <pc:sldMk cId="3578662489" sldId="267"/>
        </pc:sldMkLst>
        <pc:spChg chg="mod">
          <ac:chgData name="Pati,Usha R" userId="acf6a215-17f6-4371-bfde-623ac93bb2f4" providerId="ADAL" clId="{3C6D36D3-3534-4120-83A5-088E9F7BB0F5}" dt="2022-12-02T02:56:10.179" v="5558" actId="255"/>
          <ac:spMkLst>
            <pc:docMk/>
            <pc:sldMk cId="3578662489" sldId="267"/>
            <ac:spMk id="2" creationId="{B3D3D399-5B9E-7143-E2A6-72AD9DDAF676}"/>
          </ac:spMkLst>
        </pc:spChg>
        <pc:spChg chg="del">
          <ac:chgData name="Pati,Usha R" userId="acf6a215-17f6-4371-bfde-623ac93bb2f4" providerId="ADAL" clId="{3C6D36D3-3534-4120-83A5-088E9F7BB0F5}" dt="2022-12-02T02:07:59.285" v="5279"/>
          <ac:spMkLst>
            <pc:docMk/>
            <pc:sldMk cId="3578662489" sldId="267"/>
            <ac:spMk id="3" creationId="{88E432FF-FD3F-75B6-14BD-57870BD51194}"/>
          </ac:spMkLst>
        </pc:spChg>
        <pc:spChg chg="add mod">
          <ac:chgData name="Pati,Usha R" userId="acf6a215-17f6-4371-bfde-623ac93bb2f4" providerId="ADAL" clId="{3C6D36D3-3534-4120-83A5-088E9F7BB0F5}" dt="2022-12-02T15:28:14.995" v="5861" actId="14100"/>
          <ac:spMkLst>
            <pc:docMk/>
            <pc:sldMk cId="3578662489" sldId="267"/>
            <ac:spMk id="8" creationId="{F86728D5-F199-D27D-70A3-FB21FDFC8501}"/>
          </ac:spMkLst>
        </pc:spChg>
        <pc:spChg chg="add mod">
          <ac:chgData name="Pati,Usha R" userId="acf6a215-17f6-4371-bfde-623ac93bb2f4" providerId="ADAL" clId="{3C6D36D3-3534-4120-83A5-088E9F7BB0F5}" dt="2022-12-02T22:49:43.087" v="6193" actId="6549"/>
          <ac:spMkLst>
            <pc:docMk/>
            <pc:sldMk cId="3578662489" sldId="267"/>
            <ac:spMk id="9" creationId="{1E000668-E80A-C9CE-24E3-6F6BBEC9104D}"/>
          </ac:spMkLst>
        </pc:spChg>
        <pc:picChg chg="add mod">
          <ac:chgData name="Pati,Usha R" userId="acf6a215-17f6-4371-bfde-623ac93bb2f4" providerId="ADAL" clId="{3C6D36D3-3534-4120-83A5-088E9F7BB0F5}" dt="2022-12-02T22:15:37.899" v="6065" actId="1076"/>
          <ac:picMkLst>
            <pc:docMk/>
            <pc:sldMk cId="3578662489" sldId="267"/>
            <ac:picMk id="5" creationId="{CB2EAC36-A6F2-01BD-B793-EBDD71D8D84D}"/>
          </ac:picMkLst>
        </pc:picChg>
      </pc:sldChg>
      <pc:sldChg chg="addSp delSp modSp new mod ord modClrScheme chgLayout">
        <pc:chgData name="Pati,Usha R" userId="acf6a215-17f6-4371-bfde-623ac93bb2f4" providerId="ADAL" clId="{3C6D36D3-3534-4120-83A5-088E9F7BB0F5}" dt="2022-12-02T15:37:06.964" v="6002" actId="14100"/>
        <pc:sldMkLst>
          <pc:docMk/>
          <pc:sldMk cId="4225214809" sldId="268"/>
        </pc:sldMkLst>
        <pc:spChg chg="mod ord">
          <ac:chgData name="Pati,Usha R" userId="acf6a215-17f6-4371-bfde-623ac93bb2f4" providerId="ADAL" clId="{3C6D36D3-3534-4120-83A5-088E9F7BB0F5}" dt="2022-12-02T15:32:55.519" v="5946" actId="14100"/>
          <ac:spMkLst>
            <pc:docMk/>
            <pc:sldMk cId="4225214809" sldId="268"/>
            <ac:spMk id="2" creationId="{783DF2A6-636B-9002-44BF-0983C4735A29}"/>
          </ac:spMkLst>
        </pc:spChg>
        <pc:spChg chg="del mod ord">
          <ac:chgData name="Pati,Usha R" userId="acf6a215-17f6-4371-bfde-623ac93bb2f4" providerId="ADAL" clId="{3C6D36D3-3534-4120-83A5-088E9F7BB0F5}" dt="2022-12-02T02:02:22.149" v="5256" actId="700"/>
          <ac:spMkLst>
            <pc:docMk/>
            <pc:sldMk cId="4225214809" sldId="268"/>
            <ac:spMk id="3" creationId="{6B455E40-EE11-FE91-167C-C62C0BD88CB7}"/>
          </ac:spMkLst>
        </pc:spChg>
        <pc:spChg chg="add mod ord">
          <ac:chgData name="Pati,Usha R" userId="acf6a215-17f6-4371-bfde-623ac93bb2f4" providerId="ADAL" clId="{3C6D36D3-3534-4120-83A5-088E9F7BB0F5}" dt="2022-12-02T15:32:55.519" v="5946" actId="14100"/>
          <ac:spMkLst>
            <pc:docMk/>
            <pc:sldMk cId="4225214809" sldId="268"/>
            <ac:spMk id="4" creationId="{65FC71CA-393A-B435-7EFA-EBE08F5A60F7}"/>
          </ac:spMkLst>
        </pc:spChg>
        <pc:spChg chg="add mod ord">
          <ac:chgData name="Pati,Usha R" userId="acf6a215-17f6-4371-bfde-623ac93bb2f4" providerId="ADAL" clId="{3C6D36D3-3534-4120-83A5-088E9F7BB0F5}" dt="2022-12-02T15:32:55.519" v="5946" actId="14100"/>
          <ac:spMkLst>
            <pc:docMk/>
            <pc:sldMk cId="4225214809" sldId="268"/>
            <ac:spMk id="5" creationId="{81CB2C03-E95C-96C3-D763-E4C4A7EBFBBB}"/>
          </ac:spMkLst>
        </pc:spChg>
        <pc:spChg chg="mod">
          <ac:chgData name="Pati,Usha R" userId="acf6a215-17f6-4371-bfde-623ac93bb2f4" providerId="ADAL" clId="{3C6D36D3-3534-4120-83A5-088E9F7BB0F5}" dt="2022-12-02T15:32:55.519" v="5946" actId="14100"/>
          <ac:spMkLst>
            <pc:docMk/>
            <pc:sldMk cId="4225214809" sldId="268"/>
            <ac:spMk id="11" creationId="{676B94E7-4F52-7C6F-9036-2446EE14073E}"/>
          </ac:spMkLst>
        </pc:spChg>
        <pc:spChg chg="add mod">
          <ac:chgData name="Pati,Usha R" userId="acf6a215-17f6-4371-bfde-623ac93bb2f4" providerId="ADAL" clId="{3C6D36D3-3534-4120-83A5-088E9F7BB0F5}" dt="2022-12-02T15:35:35.625" v="5975" actId="14100"/>
          <ac:spMkLst>
            <pc:docMk/>
            <pc:sldMk cId="4225214809" sldId="268"/>
            <ac:spMk id="12" creationId="{C838826F-C076-13B9-472C-D81BB28C50FB}"/>
          </ac:spMkLst>
        </pc:spChg>
        <pc:spChg chg="add mod">
          <ac:chgData name="Pati,Usha R" userId="acf6a215-17f6-4371-bfde-623ac93bb2f4" providerId="ADAL" clId="{3C6D36D3-3534-4120-83A5-088E9F7BB0F5}" dt="2022-12-02T15:37:06.964" v="6002" actId="14100"/>
          <ac:spMkLst>
            <pc:docMk/>
            <pc:sldMk cId="4225214809" sldId="268"/>
            <ac:spMk id="13" creationId="{193964D5-8191-4600-9138-1B6E432DBBE7}"/>
          </ac:spMkLst>
        </pc:spChg>
        <pc:spChg chg="add mod">
          <ac:chgData name="Pati,Usha R" userId="acf6a215-17f6-4371-bfde-623ac93bb2f4" providerId="ADAL" clId="{3C6D36D3-3534-4120-83A5-088E9F7BB0F5}" dt="2022-12-02T15:36:15.341" v="5998" actId="14100"/>
          <ac:spMkLst>
            <pc:docMk/>
            <pc:sldMk cId="4225214809" sldId="268"/>
            <ac:spMk id="14" creationId="{C2B2F7D1-9BF7-479B-058D-28A2E0C4749E}"/>
          </ac:spMkLst>
        </pc:spChg>
        <pc:picChg chg="add mod">
          <ac:chgData name="Pati,Usha R" userId="acf6a215-17f6-4371-bfde-623ac93bb2f4" providerId="ADAL" clId="{3C6D36D3-3534-4120-83A5-088E9F7BB0F5}" dt="2022-12-02T15:36:31.674" v="6000" actId="1076"/>
          <ac:picMkLst>
            <pc:docMk/>
            <pc:sldMk cId="4225214809" sldId="268"/>
            <ac:picMk id="7" creationId="{C15E06C0-9067-E067-D860-F1E84E4BE28A}"/>
          </ac:picMkLst>
        </pc:picChg>
        <pc:picChg chg="add mod">
          <ac:chgData name="Pati,Usha R" userId="acf6a215-17f6-4371-bfde-623ac93bb2f4" providerId="ADAL" clId="{3C6D36D3-3534-4120-83A5-088E9F7BB0F5}" dt="2022-12-02T15:35:46.262" v="5976" actId="14100"/>
          <ac:picMkLst>
            <pc:docMk/>
            <pc:sldMk cId="4225214809" sldId="268"/>
            <ac:picMk id="9" creationId="{929754B8-E8E4-C29C-03F3-B954B64FD91D}"/>
          </ac:picMkLst>
        </pc:picChg>
      </pc:sldChg>
      <pc:sldChg chg="modSp new del mod">
        <pc:chgData name="Pati,Usha R" userId="acf6a215-17f6-4371-bfde-623ac93bb2f4" providerId="ADAL" clId="{3C6D36D3-3534-4120-83A5-088E9F7BB0F5}" dt="2022-12-02T02:02:49.009" v="5278" actId="47"/>
        <pc:sldMkLst>
          <pc:docMk/>
          <pc:sldMk cId="1975755769" sldId="269"/>
        </pc:sldMkLst>
        <pc:spChg chg="mod">
          <ac:chgData name="Pati,Usha R" userId="acf6a215-17f6-4371-bfde-623ac93bb2f4" providerId="ADAL" clId="{3C6D36D3-3534-4120-83A5-088E9F7BB0F5}" dt="2022-12-02T00:16:06.040" v="1543" actId="122"/>
          <ac:spMkLst>
            <pc:docMk/>
            <pc:sldMk cId="1975755769" sldId="269"/>
            <ac:spMk id="2" creationId="{BDB71D33-E2C1-E803-CA41-6D04D8D9B087}"/>
          </ac:spMkLst>
        </pc:spChg>
      </pc:sldChg>
      <pc:sldChg chg="addSp delSp modSp new mod modClrScheme chgLayout">
        <pc:chgData name="Pati,Usha R" userId="acf6a215-17f6-4371-bfde-623ac93bb2f4" providerId="ADAL" clId="{3C6D36D3-3534-4120-83A5-088E9F7BB0F5}" dt="2022-12-05T22:16:45.476" v="6317" actId="14100"/>
        <pc:sldMkLst>
          <pc:docMk/>
          <pc:sldMk cId="2180266864" sldId="270"/>
        </pc:sldMkLst>
        <pc:spChg chg="mod ord">
          <ac:chgData name="Pati,Usha R" userId="acf6a215-17f6-4371-bfde-623ac93bb2f4" providerId="ADAL" clId="{3C6D36D3-3534-4120-83A5-088E9F7BB0F5}" dt="2022-12-02T02:56:25.769" v="5560" actId="255"/>
          <ac:spMkLst>
            <pc:docMk/>
            <pc:sldMk cId="2180266864" sldId="270"/>
            <ac:spMk id="2" creationId="{F3B29C06-9185-8DF3-DF54-D70157BC5898}"/>
          </ac:spMkLst>
        </pc:spChg>
        <pc:spChg chg="add del mod ord">
          <ac:chgData name="Pati,Usha R" userId="acf6a215-17f6-4371-bfde-623ac93bb2f4" providerId="ADAL" clId="{3C6D36D3-3534-4120-83A5-088E9F7BB0F5}" dt="2022-12-02T02:17:34.134" v="5344" actId="700"/>
          <ac:spMkLst>
            <pc:docMk/>
            <pc:sldMk cId="2180266864" sldId="270"/>
            <ac:spMk id="3" creationId="{CC51711D-07F2-C63E-487C-C414E6337C42}"/>
          </ac:spMkLst>
        </pc:spChg>
        <pc:spChg chg="add del mod ord">
          <ac:chgData name="Pati,Usha R" userId="acf6a215-17f6-4371-bfde-623ac93bb2f4" providerId="ADAL" clId="{3C6D36D3-3534-4120-83A5-088E9F7BB0F5}" dt="2022-12-02T02:18:13.312" v="5361"/>
          <ac:spMkLst>
            <pc:docMk/>
            <pc:sldMk cId="2180266864" sldId="270"/>
            <ac:spMk id="8" creationId="{1FBE426C-C2E1-E118-41FE-372990C3A036}"/>
          </ac:spMkLst>
        </pc:spChg>
        <pc:spChg chg="add del mod ord">
          <ac:chgData name="Pati,Usha R" userId="acf6a215-17f6-4371-bfde-623ac93bb2f4" providerId="ADAL" clId="{3C6D36D3-3534-4120-83A5-088E9F7BB0F5}" dt="2022-12-02T02:18:13.312" v="5361"/>
          <ac:spMkLst>
            <pc:docMk/>
            <pc:sldMk cId="2180266864" sldId="270"/>
            <ac:spMk id="9" creationId="{D26D891C-6945-1128-3FAE-F58BE7378CBA}"/>
          </ac:spMkLst>
        </pc:spChg>
        <pc:spChg chg="add mod">
          <ac:chgData name="Pati,Usha R" userId="acf6a215-17f6-4371-bfde-623ac93bb2f4" providerId="ADAL" clId="{3C6D36D3-3534-4120-83A5-088E9F7BB0F5}" dt="2022-12-05T22:16:45.476" v="6317" actId="14100"/>
          <ac:spMkLst>
            <pc:docMk/>
            <pc:sldMk cId="2180266864" sldId="270"/>
            <ac:spMk id="20" creationId="{1F831D46-31D5-1368-2C2E-513376069D89}"/>
          </ac:spMkLst>
        </pc:spChg>
        <pc:spChg chg="add mod">
          <ac:chgData name="Pati,Usha R" userId="acf6a215-17f6-4371-bfde-623ac93bb2f4" providerId="ADAL" clId="{3C6D36D3-3534-4120-83A5-088E9F7BB0F5}" dt="2022-12-05T22:16:35.586" v="6314" actId="20577"/>
          <ac:spMkLst>
            <pc:docMk/>
            <pc:sldMk cId="2180266864" sldId="270"/>
            <ac:spMk id="21" creationId="{A66289BB-0FCF-B9EB-1DA4-CE8CF6741A3E}"/>
          </ac:spMkLst>
        </pc:spChg>
        <pc:spChg chg="add mod">
          <ac:chgData name="Pati,Usha R" userId="acf6a215-17f6-4371-bfde-623ac93bb2f4" providerId="ADAL" clId="{3C6D36D3-3534-4120-83A5-088E9F7BB0F5}" dt="2022-12-05T22:16:39.336" v="6316" actId="20577"/>
          <ac:spMkLst>
            <pc:docMk/>
            <pc:sldMk cId="2180266864" sldId="270"/>
            <ac:spMk id="22" creationId="{82866496-97C3-2712-8D4B-6EF9DC4774A5}"/>
          </ac:spMkLst>
        </pc:spChg>
        <pc:picChg chg="add del mod">
          <ac:chgData name="Pati,Usha R" userId="acf6a215-17f6-4371-bfde-623ac93bb2f4" providerId="ADAL" clId="{3C6D36D3-3534-4120-83A5-088E9F7BB0F5}" dt="2022-12-02T02:17:26.715" v="5343"/>
          <ac:picMkLst>
            <pc:docMk/>
            <pc:sldMk cId="2180266864" sldId="270"/>
            <ac:picMk id="5" creationId="{22AFBBC8-DB7A-6B93-1C65-D29F34C9BB31}"/>
          </ac:picMkLst>
        </pc:picChg>
        <pc:picChg chg="add del mod">
          <ac:chgData name="Pati,Usha R" userId="acf6a215-17f6-4371-bfde-623ac93bb2f4" providerId="ADAL" clId="{3C6D36D3-3534-4120-83A5-088E9F7BB0F5}" dt="2022-12-02T02:17:26.715" v="5343"/>
          <ac:picMkLst>
            <pc:docMk/>
            <pc:sldMk cId="2180266864" sldId="270"/>
            <ac:picMk id="7" creationId="{5E906D10-8386-3A34-636D-DE74A47734AC}"/>
          </ac:picMkLst>
        </pc:picChg>
        <pc:picChg chg="add del mod">
          <ac:chgData name="Pati,Usha R" userId="acf6a215-17f6-4371-bfde-623ac93bb2f4" providerId="ADAL" clId="{3C6D36D3-3534-4120-83A5-088E9F7BB0F5}" dt="2022-12-02T02:17:57.254" v="5357"/>
          <ac:picMkLst>
            <pc:docMk/>
            <pc:sldMk cId="2180266864" sldId="270"/>
            <ac:picMk id="11" creationId="{38822BEB-2285-200D-302A-7255C52C2709}"/>
          </ac:picMkLst>
        </pc:picChg>
        <pc:picChg chg="add del mod">
          <ac:chgData name="Pati,Usha R" userId="acf6a215-17f6-4371-bfde-623ac93bb2f4" providerId="ADAL" clId="{3C6D36D3-3534-4120-83A5-088E9F7BB0F5}" dt="2022-12-02T02:17:57.254" v="5357"/>
          <ac:picMkLst>
            <pc:docMk/>
            <pc:sldMk cId="2180266864" sldId="270"/>
            <ac:picMk id="13" creationId="{B67FDF47-256B-C0D7-6415-7B09C300099B}"/>
          </ac:picMkLst>
        </pc:picChg>
        <pc:picChg chg="add mod">
          <ac:chgData name="Pati,Usha R" userId="acf6a215-17f6-4371-bfde-623ac93bb2f4" providerId="ADAL" clId="{3C6D36D3-3534-4120-83A5-088E9F7BB0F5}" dt="2022-12-02T22:57:47.857" v="6254" actId="1076"/>
          <ac:picMkLst>
            <pc:docMk/>
            <pc:sldMk cId="2180266864" sldId="270"/>
            <ac:picMk id="15" creationId="{95F0BBD9-9DC9-5081-E502-3C11088642C6}"/>
          </ac:picMkLst>
        </pc:picChg>
        <pc:picChg chg="add mod">
          <ac:chgData name="Pati,Usha R" userId="acf6a215-17f6-4371-bfde-623ac93bb2f4" providerId="ADAL" clId="{3C6D36D3-3534-4120-83A5-088E9F7BB0F5}" dt="2022-12-02T02:22:04.694" v="5376" actId="14100"/>
          <ac:picMkLst>
            <pc:docMk/>
            <pc:sldMk cId="2180266864" sldId="270"/>
            <ac:picMk id="17" creationId="{5FAA9293-5898-B46E-9090-10561A39EA10}"/>
          </ac:picMkLst>
        </pc:picChg>
      </pc:sldChg>
      <pc:sldChg chg="addSp modSp new mod">
        <pc:chgData name="Pati,Usha R" userId="acf6a215-17f6-4371-bfde-623ac93bb2f4" providerId="ADAL" clId="{3C6D36D3-3534-4120-83A5-088E9F7BB0F5}" dt="2022-12-02T21:58:31.696" v="6022" actId="12"/>
        <pc:sldMkLst>
          <pc:docMk/>
          <pc:sldMk cId="4217888171" sldId="271"/>
        </pc:sldMkLst>
        <pc:spChg chg="mod">
          <ac:chgData name="Pati,Usha R" userId="acf6a215-17f6-4371-bfde-623ac93bb2f4" providerId="ADAL" clId="{3C6D36D3-3534-4120-83A5-088E9F7BB0F5}" dt="2022-12-02T02:56:35.064" v="5561" actId="255"/>
          <ac:spMkLst>
            <pc:docMk/>
            <pc:sldMk cId="4217888171" sldId="271"/>
            <ac:spMk id="2" creationId="{83C443E2-53A8-6340-0E3D-95E0EEF7779D}"/>
          </ac:spMkLst>
        </pc:spChg>
        <pc:spChg chg="mod">
          <ac:chgData name="Pati,Usha R" userId="acf6a215-17f6-4371-bfde-623ac93bb2f4" providerId="ADAL" clId="{3C6D36D3-3534-4120-83A5-088E9F7BB0F5}" dt="2022-12-02T21:58:31.696" v="6022" actId="12"/>
          <ac:spMkLst>
            <pc:docMk/>
            <pc:sldMk cId="4217888171" sldId="271"/>
            <ac:spMk id="3" creationId="{168BEDE7-0C03-8317-CAD2-E11F9A0BCE43}"/>
          </ac:spMkLst>
        </pc:spChg>
        <pc:spChg chg="add mod">
          <ac:chgData name="Pati,Usha R" userId="acf6a215-17f6-4371-bfde-623ac93bb2f4" providerId="ADAL" clId="{3C6D36D3-3534-4120-83A5-088E9F7BB0F5}" dt="2022-12-02T15:29:16.251" v="5884" actId="14100"/>
          <ac:spMkLst>
            <pc:docMk/>
            <pc:sldMk cId="4217888171" sldId="271"/>
            <ac:spMk id="6" creationId="{D12D2051-7A6A-521C-6C98-45141E865283}"/>
          </ac:spMkLst>
        </pc:spChg>
      </pc:sldChg>
      <pc:sldChg chg="addSp modSp new mod">
        <pc:chgData name="Pati,Usha R" userId="acf6a215-17f6-4371-bfde-623ac93bb2f4" providerId="ADAL" clId="{3C6D36D3-3534-4120-83A5-088E9F7BB0F5}" dt="2022-12-02T21:58:43.419" v="6023" actId="12"/>
        <pc:sldMkLst>
          <pc:docMk/>
          <pc:sldMk cId="4069910905" sldId="272"/>
        </pc:sldMkLst>
        <pc:spChg chg="mod">
          <ac:chgData name="Pati,Usha R" userId="acf6a215-17f6-4371-bfde-623ac93bb2f4" providerId="ADAL" clId="{3C6D36D3-3534-4120-83A5-088E9F7BB0F5}" dt="2022-12-02T02:56:42.286" v="5562" actId="255"/>
          <ac:spMkLst>
            <pc:docMk/>
            <pc:sldMk cId="4069910905" sldId="272"/>
            <ac:spMk id="2" creationId="{26D03CD9-5100-FE6D-5161-6AB9145BC6EC}"/>
          </ac:spMkLst>
        </pc:spChg>
        <pc:spChg chg="mod">
          <ac:chgData name="Pati,Usha R" userId="acf6a215-17f6-4371-bfde-623ac93bb2f4" providerId="ADAL" clId="{3C6D36D3-3534-4120-83A5-088E9F7BB0F5}" dt="2022-12-02T21:58:43.419" v="6023" actId="12"/>
          <ac:spMkLst>
            <pc:docMk/>
            <pc:sldMk cId="4069910905" sldId="272"/>
            <ac:spMk id="3" creationId="{85C4826E-ED4A-2745-E4B5-F78807AC4E38}"/>
          </ac:spMkLst>
        </pc:spChg>
        <pc:spChg chg="add mod">
          <ac:chgData name="Pati,Usha R" userId="acf6a215-17f6-4371-bfde-623ac93bb2f4" providerId="ADAL" clId="{3C6D36D3-3534-4120-83A5-088E9F7BB0F5}" dt="2022-12-02T15:30:39.286" v="5901" actId="14100"/>
          <ac:spMkLst>
            <pc:docMk/>
            <pc:sldMk cId="4069910905" sldId="272"/>
            <ac:spMk id="6" creationId="{63B5AF33-B1FC-A127-539F-2E4141B6C376}"/>
          </ac:spMkLst>
        </pc:spChg>
      </pc:sldChg>
      <pc:sldChg chg="addSp delSp modSp new mod">
        <pc:chgData name="Pati,Usha R" userId="acf6a215-17f6-4371-bfde-623ac93bb2f4" providerId="ADAL" clId="{3C6D36D3-3534-4120-83A5-088E9F7BB0F5}" dt="2022-12-02T21:58:51.343" v="6024" actId="12"/>
        <pc:sldMkLst>
          <pc:docMk/>
          <pc:sldMk cId="660492702" sldId="273"/>
        </pc:sldMkLst>
        <pc:spChg chg="mod">
          <ac:chgData name="Pati,Usha R" userId="acf6a215-17f6-4371-bfde-623ac93bb2f4" providerId="ADAL" clId="{3C6D36D3-3534-4120-83A5-088E9F7BB0F5}" dt="2022-12-02T02:56:50.041" v="5563" actId="255"/>
          <ac:spMkLst>
            <pc:docMk/>
            <pc:sldMk cId="660492702" sldId="273"/>
            <ac:spMk id="2" creationId="{674E49BA-8243-3B06-8EEE-4D06ED361E2F}"/>
          </ac:spMkLst>
        </pc:spChg>
        <pc:spChg chg="add del mod">
          <ac:chgData name="Pati,Usha R" userId="acf6a215-17f6-4371-bfde-623ac93bb2f4" providerId="ADAL" clId="{3C6D36D3-3534-4120-83A5-088E9F7BB0F5}" dt="2022-12-02T21:58:51.343" v="6024" actId="12"/>
          <ac:spMkLst>
            <pc:docMk/>
            <pc:sldMk cId="660492702" sldId="273"/>
            <ac:spMk id="3" creationId="{EC4CD3E8-36B8-2749-A575-91EB2207A13F}"/>
          </ac:spMkLst>
        </pc:spChg>
        <pc:spChg chg="add del mod">
          <ac:chgData name="Pati,Usha R" userId="acf6a215-17f6-4371-bfde-623ac93bb2f4" providerId="ADAL" clId="{3C6D36D3-3534-4120-83A5-088E9F7BB0F5}" dt="2022-12-02T00:44:34.767" v="3248" actId="478"/>
          <ac:spMkLst>
            <pc:docMk/>
            <pc:sldMk cId="660492702" sldId="273"/>
            <ac:spMk id="5" creationId="{C0653074-EDD0-106B-627F-0B1C00391306}"/>
          </ac:spMkLst>
        </pc:spChg>
        <pc:spChg chg="add mod">
          <ac:chgData name="Pati,Usha R" userId="acf6a215-17f6-4371-bfde-623ac93bb2f4" providerId="ADAL" clId="{3C6D36D3-3534-4120-83A5-088E9F7BB0F5}" dt="2022-12-02T15:31:09.417" v="5923" actId="14100"/>
          <ac:spMkLst>
            <pc:docMk/>
            <pc:sldMk cId="660492702" sldId="273"/>
            <ac:spMk id="8" creationId="{23D1F24D-1066-0E52-5570-7F7816AE963C}"/>
          </ac:spMkLst>
        </pc:spChg>
      </pc:sldChg>
      <pc:sldChg chg="addSp modSp new mod modTransition">
        <pc:chgData name="Pati,Usha R" userId="acf6a215-17f6-4371-bfde-623ac93bb2f4" providerId="ADAL" clId="{3C6D36D3-3534-4120-83A5-088E9F7BB0F5}" dt="2022-12-02T21:59:02.544" v="6025" actId="12"/>
        <pc:sldMkLst>
          <pc:docMk/>
          <pc:sldMk cId="3091486449" sldId="274"/>
        </pc:sldMkLst>
        <pc:spChg chg="mod">
          <ac:chgData name="Pati,Usha R" userId="acf6a215-17f6-4371-bfde-623ac93bb2f4" providerId="ADAL" clId="{3C6D36D3-3534-4120-83A5-088E9F7BB0F5}" dt="2022-12-02T02:56:57.340" v="5564" actId="255"/>
          <ac:spMkLst>
            <pc:docMk/>
            <pc:sldMk cId="3091486449" sldId="274"/>
            <ac:spMk id="2" creationId="{9CD96679-E35F-8B98-925E-3981E6B121A9}"/>
          </ac:spMkLst>
        </pc:spChg>
        <pc:spChg chg="mod">
          <ac:chgData name="Pati,Usha R" userId="acf6a215-17f6-4371-bfde-623ac93bb2f4" providerId="ADAL" clId="{3C6D36D3-3534-4120-83A5-088E9F7BB0F5}" dt="2022-12-02T21:59:02.544" v="6025" actId="12"/>
          <ac:spMkLst>
            <pc:docMk/>
            <pc:sldMk cId="3091486449" sldId="274"/>
            <ac:spMk id="3" creationId="{9FC274AA-044C-1B44-61A6-23CA9BAA21F8}"/>
          </ac:spMkLst>
        </pc:spChg>
        <pc:spChg chg="add mod">
          <ac:chgData name="Pati,Usha R" userId="acf6a215-17f6-4371-bfde-623ac93bb2f4" providerId="ADAL" clId="{3C6D36D3-3534-4120-83A5-088E9F7BB0F5}" dt="2022-12-02T15:31:58.971" v="5927" actId="14100"/>
          <ac:spMkLst>
            <pc:docMk/>
            <pc:sldMk cId="3091486449" sldId="274"/>
            <ac:spMk id="6" creationId="{B39719F9-7B95-9028-0339-E354686D8439}"/>
          </ac:spMkLst>
        </pc:spChg>
      </pc:sldChg>
      <pc:sldChg chg="addSp delSp modSp new mod ord setBg">
        <pc:chgData name="Pati,Usha R" userId="acf6a215-17f6-4371-bfde-623ac93bb2f4" providerId="ADAL" clId="{3C6D36D3-3534-4120-83A5-088E9F7BB0F5}" dt="2022-12-02T15:20:19.054" v="5734" actId="27636"/>
        <pc:sldMkLst>
          <pc:docMk/>
          <pc:sldMk cId="320513967" sldId="275"/>
        </pc:sldMkLst>
        <pc:spChg chg="mod">
          <ac:chgData name="Pati,Usha R" userId="acf6a215-17f6-4371-bfde-623ac93bb2f4" providerId="ADAL" clId="{3C6D36D3-3534-4120-83A5-088E9F7BB0F5}" dt="2022-12-02T15:20:19.054" v="5734" actId="27636"/>
          <ac:spMkLst>
            <pc:docMk/>
            <pc:sldMk cId="320513967" sldId="275"/>
            <ac:spMk id="2" creationId="{8E30E05B-0440-25AF-6E9D-F0DED1638B42}"/>
          </ac:spMkLst>
        </pc:spChg>
        <pc:spChg chg="del">
          <ac:chgData name="Pati,Usha R" userId="acf6a215-17f6-4371-bfde-623ac93bb2f4" providerId="ADAL" clId="{3C6D36D3-3534-4120-83A5-088E9F7BB0F5}" dt="2022-12-02T01:24:58.253" v="4946"/>
          <ac:spMkLst>
            <pc:docMk/>
            <pc:sldMk cId="320513967" sldId="275"/>
            <ac:spMk id="3" creationId="{FEBD143D-DD8F-0E39-5E1B-4FF3A2EDC2EF}"/>
          </ac:spMkLst>
        </pc:spChg>
        <pc:spChg chg="mod">
          <ac:chgData name="Pati,Usha R" userId="acf6a215-17f6-4371-bfde-623ac93bb2f4" providerId="ADAL" clId="{3C6D36D3-3534-4120-83A5-088E9F7BB0F5}" dt="2022-12-02T01:30:46.383" v="5078" actId="14100"/>
          <ac:spMkLst>
            <pc:docMk/>
            <pc:sldMk cId="320513967" sldId="275"/>
            <ac:spMk id="4" creationId="{CF440165-B236-A013-6D1A-D217969E930E}"/>
          </ac:spMkLst>
        </pc:spChg>
        <pc:spChg chg="add del mod">
          <ac:chgData name="Pati,Usha R" userId="acf6a215-17f6-4371-bfde-623ac93bb2f4" providerId="ADAL" clId="{3C6D36D3-3534-4120-83A5-088E9F7BB0F5}" dt="2022-12-02T01:28:46.685" v="5044"/>
          <ac:spMkLst>
            <pc:docMk/>
            <pc:sldMk cId="320513967" sldId="275"/>
            <ac:spMk id="6" creationId="{B8D2C3F3-5796-7902-A96D-D21683D1E740}"/>
          </ac:spMkLst>
        </pc:spChg>
        <pc:spChg chg="add del mod">
          <ac:chgData name="Pati,Usha R" userId="acf6a215-17f6-4371-bfde-623ac93bb2f4" providerId="ADAL" clId="{3C6D36D3-3534-4120-83A5-088E9F7BB0F5}" dt="2022-12-02T01:28:46.683" v="5042" actId="478"/>
          <ac:spMkLst>
            <pc:docMk/>
            <pc:sldMk cId="320513967" sldId="275"/>
            <ac:spMk id="7" creationId="{7320886B-E49A-14F2-0EB1-71ED5AA5EA19}"/>
          </ac:spMkLst>
        </pc:spChg>
        <pc:spChg chg="add del mod">
          <ac:chgData name="Pati,Usha R" userId="acf6a215-17f6-4371-bfde-623ac93bb2f4" providerId="ADAL" clId="{3C6D36D3-3534-4120-83A5-088E9F7BB0F5}" dt="2022-12-02T01:29:10.711" v="5053"/>
          <ac:spMkLst>
            <pc:docMk/>
            <pc:sldMk cId="320513967" sldId="275"/>
            <ac:spMk id="8" creationId="{FCEF607D-F45D-FD8E-4F60-EE34CCE85640}"/>
          </ac:spMkLst>
        </pc:spChg>
        <pc:spChg chg="add mod">
          <ac:chgData name="Pati,Usha R" userId="acf6a215-17f6-4371-bfde-623ac93bb2f4" providerId="ADAL" clId="{3C6D36D3-3534-4120-83A5-088E9F7BB0F5}" dt="2022-12-02T01:30:07.491" v="5073" actId="14100"/>
          <ac:spMkLst>
            <pc:docMk/>
            <pc:sldMk cId="320513967" sldId="275"/>
            <ac:spMk id="9" creationId="{BB9EDEA8-14B9-445F-C853-0494C538758E}"/>
          </ac:spMkLst>
        </pc:spChg>
        <pc:spChg chg="add">
          <ac:chgData name="Pati,Usha R" userId="acf6a215-17f6-4371-bfde-623ac93bb2f4" providerId="ADAL" clId="{3C6D36D3-3534-4120-83A5-088E9F7BB0F5}" dt="2022-12-02T01:26:16.463" v="4984" actId="26606"/>
          <ac:spMkLst>
            <pc:docMk/>
            <pc:sldMk cId="320513967" sldId="275"/>
            <ac:spMk id="14" creationId="{4C790028-99AE-4AE4-8269-9913E2D50625}"/>
          </ac:spMkLst>
        </pc:spChg>
        <pc:spChg chg="add">
          <ac:chgData name="Pati,Usha R" userId="acf6a215-17f6-4371-bfde-623ac93bb2f4" providerId="ADAL" clId="{3C6D36D3-3534-4120-83A5-088E9F7BB0F5}" dt="2022-12-02T01:26:16.463" v="4984" actId="26606"/>
          <ac:spMkLst>
            <pc:docMk/>
            <pc:sldMk cId="320513967" sldId="275"/>
            <ac:spMk id="16" creationId="{06936A2A-FE08-4EE0-A409-3EF3FA2448DE}"/>
          </ac:spMkLst>
        </pc:spChg>
        <pc:spChg chg="add">
          <ac:chgData name="Pati,Usha R" userId="acf6a215-17f6-4371-bfde-623ac93bb2f4" providerId="ADAL" clId="{3C6D36D3-3534-4120-83A5-088E9F7BB0F5}" dt="2022-12-02T01:26:16.463" v="4984" actId="26606"/>
          <ac:spMkLst>
            <pc:docMk/>
            <pc:sldMk cId="320513967" sldId="275"/>
            <ac:spMk id="18" creationId="{E1F0989E-BFBB-43E4-927B-2C51C7AE261D}"/>
          </ac:spMkLst>
        </pc:spChg>
        <pc:spChg chg="add">
          <ac:chgData name="Pati,Usha R" userId="acf6a215-17f6-4371-bfde-623ac93bb2f4" providerId="ADAL" clId="{3C6D36D3-3534-4120-83A5-088E9F7BB0F5}" dt="2022-12-02T01:26:16.463" v="4984" actId="26606"/>
          <ac:spMkLst>
            <pc:docMk/>
            <pc:sldMk cId="320513967" sldId="275"/>
            <ac:spMk id="20" creationId="{8ACA2469-91AA-459B-A5DD-8FFC0F70E05C}"/>
          </ac:spMkLst>
        </pc:spChg>
        <pc:spChg chg="add">
          <ac:chgData name="Pati,Usha R" userId="acf6a215-17f6-4371-bfde-623ac93bb2f4" providerId="ADAL" clId="{3C6D36D3-3534-4120-83A5-088E9F7BB0F5}" dt="2022-12-02T01:26:16.463" v="4984" actId="26606"/>
          <ac:spMkLst>
            <pc:docMk/>
            <pc:sldMk cId="320513967" sldId="275"/>
            <ac:spMk id="22" creationId="{97860FD2-CA19-4064-AA6F-68050C3D2011}"/>
          </ac:spMkLst>
        </pc:spChg>
        <pc:spChg chg="add">
          <ac:chgData name="Pati,Usha R" userId="acf6a215-17f6-4371-bfde-623ac93bb2f4" providerId="ADAL" clId="{3C6D36D3-3534-4120-83A5-088E9F7BB0F5}" dt="2022-12-02T01:26:16.463" v="4984" actId="26606"/>
          <ac:spMkLst>
            <pc:docMk/>
            <pc:sldMk cId="320513967" sldId="275"/>
            <ac:spMk id="24" creationId="{9B0F3308-12C4-4DD7-ABB4-D0DFAA3CF6DE}"/>
          </ac:spMkLst>
        </pc:spChg>
        <pc:spChg chg="add">
          <ac:chgData name="Pati,Usha R" userId="acf6a215-17f6-4371-bfde-623ac93bb2f4" providerId="ADAL" clId="{3C6D36D3-3534-4120-83A5-088E9F7BB0F5}" dt="2022-12-02T01:26:16.463" v="4984" actId="26606"/>
          <ac:spMkLst>
            <pc:docMk/>
            <pc:sldMk cId="320513967" sldId="275"/>
            <ac:spMk id="30" creationId="{73AFD74C-283C-45BD-885B-6E6635E4B3F1}"/>
          </ac:spMkLst>
        </pc:spChg>
        <pc:spChg chg="add">
          <ac:chgData name="Pati,Usha R" userId="acf6a215-17f6-4371-bfde-623ac93bb2f4" providerId="ADAL" clId="{3C6D36D3-3534-4120-83A5-088E9F7BB0F5}" dt="2022-12-02T01:26:16.463" v="4984" actId="26606"/>
          <ac:spMkLst>
            <pc:docMk/>
            <pc:sldMk cId="320513967" sldId="275"/>
            <ac:spMk id="32" creationId="{CE3DE725-FEB0-422F-BDBA-A29C95768A3F}"/>
          </ac:spMkLst>
        </pc:spChg>
        <pc:spChg chg="add">
          <ac:chgData name="Pati,Usha R" userId="acf6a215-17f6-4371-bfde-623ac93bb2f4" providerId="ADAL" clId="{3C6D36D3-3534-4120-83A5-088E9F7BB0F5}" dt="2022-12-02T01:26:16.463" v="4984" actId="26606"/>
          <ac:spMkLst>
            <pc:docMk/>
            <pc:sldMk cId="320513967" sldId="275"/>
            <ac:spMk id="34" creationId="{05058156-257B-4118-BA50-5869C8AF6AD7}"/>
          </ac:spMkLst>
        </pc:spChg>
        <pc:spChg chg="add">
          <ac:chgData name="Pati,Usha R" userId="acf6a215-17f6-4371-bfde-623ac93bb2f4" providerId="ADAL" clId="{3C6D36D3-3534-4120-83A5-088E9F7BB0F5}" dt="2022-12-02T01:26:16.463" v="4984" actId="26606"/>
          <ac:spMkLst>
            <pc:docMk/>
            <pc:sldMk cId="320513967" sldId="275"/>
            <ac:spMk id="36" creationId="{D23B4D99-FEA8-489A-8436-A2F113BE1B6E}"/>
          </ac:spMkLst>
        </pc:spChg>
        <pc:picChg chg="add mod">
          <ac:chgData name="Pati,Usha R" userId="acf6a215-17f6-4371-bfde-623ac93bb2f4" providerId="ADAL" clId="{3C6D36D3-3534-4120-83A5-088E9F7BB0F5}" dt="2022-12-02T01:44:08.984" v="5134" actId="1076"/>
          <ac:picMkLst>
            <pc:docMk/>
            <pc:sldMk cId="320513967" sldId="275"/>
            <ac:picMk id="5" creationId="{CAA77DAD-6BB6-894C-8D0E-3A8B369AEBCA}"/>
          </ac:picMkLst>
        </pc:picChg>
        <pc:picChg chg="add">
          <ac:chgData name="Pati,Usha R" userId="acf6a215-17f6-4371-bfde-623ac93bb2f4" providerId="ADAL" clId="{3C6D36D3-3534-4120-83A5-088E9F7BB0F5}" dt="2022-12-02T01:26:16.463" v="4984" actId="26606"/>
          <ac:picMkLst>
            <pc:docMk/>
            <pc:sldMk cId="320513967" sldId="275"/>
            <ac:picMk id="10" creationId="{01AF5FBB-9FDC-4D75-9DD6-DAF01ED197A0}"/>
          </ac:picMkLst>
        </pc:picChg>
        <pc:picChg chg="add">
          <ac:chgData name="Pati,Usha R" userId="acf6a215-17f6-4371-bfde-623ac93bb2f4" providerId="ADAL" clId="{3C6D36D3-3534-4120-83A5-088E9F7BB0F5}" dt="2022-12-02T01:26:16.463" v="4984" actId="26606"/>
          <ac:picMkLst>
            <pc:docMk/>
            <pc:sldMk cId="320513967" sldId="275"/>
            <ac:picMk id="12" creationId="{933BBBE6-F4CF-483E-BA74-B51421B4D93F}"/>
          </ac:picMkLst>
        </pc:picChg>
        <pc:picChg chg="add">
          <ac:chgData name="Pati,Usha R" userId="acf6a215-17f6-4371-bfde-623ac93bb2f4" providerId="ADAL" clId="{3C6D36D3-3534-4120-83A5-088E9F7BB0F5}" dt="2022-12-02T01:26:16.463" v="4984" actId="26606"/>
          <ac:picMkLst>
            <pc:docMk/>
            <pc:sldMk cId="320513967" sldId="275"/>
            <ac:picMk id="26" creationId="{6A24046D-AAB6-4470-AC22-6448D576E5B5}"/>
          </ac:picMkLst>
        </pc:picChg>
        <pc:picChg chg="add">
          <ac:chgData name="Pati,Usha R" userId="acf6a215-17f6-4371-bfde-623ac93bb2f4" providerId="ADAL" clId="{3C6D36D3-3534-4120-83A5-088E9F7BB0F5}" dt="2022-12-02T01:26:16.463" v="4984" actId="26606"/>
          <ac:picMkLst>
            <pc:docMk/>
            <pc:sldMk cId="320513967" sldId="275"/>
            <ac:picMk id="28" creationId="{211A0A85-392D-49DA-B9EC-82262B3B9614}"/>
          </ac:picMkLst>
        </pc:picChg>
      </pc:sldChg>
      <pc:sldChg chg="addSp delSp modSp new mod modTransition modClrScheme delAnim modAnim chgLayout">
        <pc:chgData name="Pati,Usha R" userId="acf6a215-17f6-4371-bfde-623ac93bb2f4" providerId="ADAL" clId="{3C6D36D3-3534-4120-83A5-088E9F7BB0F5}" dt="2022-12-02T04:17:47.123" v="5567" actId="1076"/>
        <pc:sldMkLst>
          <pc:docMk/>
          <pc:sldMk cId="1569812235" sldId="276"/>
        </pc:sldMkLst>
        <pc:spChg chg="del">
          <ac:chgData name="Pati,Usha R" userId="acf6a215-17f6-4371-bfde-623ac93bb2f4" providerId="ADAL" clId="{3C6D36D3-3534-4120-83A5-088E9F7BB0F5}" dt="2022-12-02T02:23:27.698" v="5382" actId="700"/>
          <ac:spMkLst>
            <pc:docMk/>
            <pc:sldMk cId="1569812235" sldId="276"/>
            <ac:spMk id="2" creationId="{92D91FED-69DE-F087-F47A-F34CC5A20C71}"/>
          </ac:spMkLst>
        </pc:spChg>
        <pc:spChg chg="del">
          <ac:chgData name="Pati,Usha R" userId="acf6a215-17f6-4371-bfde-623ac93bb2f4" providerId="ADAL" clId="{3C6D36D3-3534-4120-83A5-088E9F7BB0F5}" dt="2022-12-02T02:23:27.698" v="5382" actId="700"/>
          <ac:spMkLst>
            <pc:docMk/>
            <pc:sldMk cId="1569812235" sldId="276"/>
            <ac:spMk id="3" creationId="{49CADEC9-3871-A23E-516C-B4AB7F5E20DE}"/>
          </ac:spMkLst>
        </pc:spChg>
        <pc:spChg chg="del">
          <ac:chgData name="Pati,Usha R" userId="acf6a215-17f6-4371-bfde-623ac93bb2f4" providerId="ADAL" clId="{3C6D36D3-3534-4120-83A5-088E9F7BB0F5}" dt="2022-12-02T02:23:27.698" v="5382" actId="700"/>
          <ac:spMkLst>
            <pc:docMk/>
            <pc:sldMk cId="1569812235" sldId="276"/>
            <ac:spMk id="4" creationId="{1340DA15-77C8-5EE2-E0E3-07B3B977E090}"/>
          </ac:spMkLst>
        </pc:spChg>
        <pc:spChg chg="add mod">
          <ac:chgData name="Pati,Usha R" userId="acf6a215-17f6-4371-bfde-623ac93bb2f4" providerId="ADAL" clId="{3C6D36D3-3534-4120-83A5-088E9F7BB0F5}" dt="2022-12-02T02:28:21.483" v="5451" actId="14100"/>
          <ac:spMkLst>
            <pc:docMk/>
            <pc:sldMk cId="1569812235" sldId="276"/>
            <ac:spMk id="9" creationId="{26E3ED04-1DF2-271E-142F-291CA7AFEA60}"/>
          </ac:spMkLst>
        </pc:spChg>
        <pc:spChg chg="add mod">
          <ac:chgData name="Pati,Usha R" userId="acf6a215-17f6-4371-bfde-623ac93bb2f4" providerId="ADAL" clId="{3C6D36D3-3534-4120-83A5-088E9F7BB0F5}" dt="2022-12-02T02:23:15.316" v="5381" actId="27636"/>
          <ac:spMkLst>
            <pc:docMk/>
            <pc:sldMk cId="1569812235" sldId="276"/>
            <ac:spMk id="10" creationId="{BF90A9EF-778B-2D5D-E7D3-E4F4D87E36E9}"/>
          </ac:spMkLst>
        </pc:spChg>
        <pc:spChg chg="add mod">
          <ac:chgData name="Pati,Usha R" userId="acf6a215-17f6-4371-bfde-623ac93bb2f4" providerId="ADAL" clId="{3C6D36D3-3534-4120-83A5-088E9F7BB0F5}" dt="2022-12-02T02:27:45.693" v="5443" actId="14100"/>
          <ac:spMkLst>
            <pc:docMk/>
            <pc:sldMk cId="1569812235" sldId="276"/>
            <ac:spMk id="11" creationId="{3892D935-E65E-D1B3-B1CC-D722151C0407}"/>
          </ac:spMkLst>
        </pc:spChg>
        <pc:spChg chg="add mod">
          <ac:chgData name="Pati,Usha R" userId="acf6a215-17f6-4371-bfde-623ac93bb2f4" providerId="ADAL" clId="{3C6D36D3-3534-4120-83A5-088E9F7BB0F5}" dt="2022-12-02T04:17:47.123" v="5567" actId="1076"/>
          <ac:spMkLst>
            <pc:docMk/>
            <pc:sldMk cId="1569812235" sldId="276"/>
            <ac:spMk id="12" creationId="{F6817F98-F312-1830-4DF4-F8AF065D6DAD}"/>
          </ac:spMkLst>
        </pc:spChg>
        <pc:spChg chg="add mod">
          <ac:chgData name="Pati,Usha R" userId="acf6a215-17f6-4371-bfde-623ac93bb2f4" providerId="ADAL" clId="{3C6D36D3-3534-4120-83A5-088E9F7BB0F5}" dt="2022-12-02T02:54:03.881" v="5547" actId="113"/>
          <ac:spMkLst>
            <pc:docMk/>
            <pc:sldMk cId="1569812235" sldId="276"/>
            <ac:spMk id="13" creationId="{B4A9C6A8-1372-9A5B-CA8F-350D85A38FE1}"/>
          </ac:spMkLst>
        </pc:spChg>
        <pc:spChg chg="add mod">
          <ac:chgData name="Pati,Usha R" userId="acf6a215-17f6-4371-bfde-623ac93bb2f4" providerId="ADAL" clId="{3C6D36D3-3534-4120-83A5-088E9F7BB0F5}" dt="2022-12-02T02:28:42.574" v="5454" actId="14100"/>
          <ac:spMkLst>
            <pc:docMk/>
            <pc:sldMk cId="1569812235" sldId="276"/>
            <ac:spMk id="14" creationId="{A302C3F8-C1D9-DF24-FE20-A5D889D628C6}"/>
          </ac:spMkLst>
        </pc:spChg>
        <pc:spChg chg="add del mod">
          <ac:chgData name="Pati,Usha R" userId="acf6a215-17f6-4371-bfde-623ac93bb2f4" providerId="ADAL" clId="{3C6D36D3-3534-4120-83A5-088E9F7BB0F5}" dt="2022-12-02T02:25:00.871" v="5403" actId="478"/>
          <ac:spMkLst>
            <pc:docMk/>
            <pc:sldMk cId="1569812235" sldId="276"/>
            <ac:spMk id="16" creationId="{BFAF1A45-E590-6047-39A1-08F34D88CB80}"/>
          </ac:spMkLst>
        </pc:spChg>
        <pc:spChg chg="add mod">
          <ac:chgData name="Pati,Usha R" userId="acf6a215-17f6-4371-bfde-623ac93bb2f4" providerId="ADAL" clId="{3C6D36D3-3534-4120-83A5-088E9F7BB0F5}" dt="2022-12-02T02:23:15.316" v="5381" actId="27636"/>
          <ac:spMkLst>
            <pc:docMk/>
            <pc:sldMk cId="1569812235" sldId="276"/>
            <ac:spMk id="17" creationId="{52B2128A-0939-3EFD-0FB6-50DF3D3F6126}"/>
          </ac:spMkLst>
        </pc:spChg>
        <pc:spChg chg="add mod">
          <ac:chgData name="Pati,Usha R" userId="acf6a215-17f6-4371-bfde-623ac93bb2f4" providerId="ADAL" clId="{3C6D36D3-3534-4120-83A5-088E9F7BB0F5}" dt="2022-12-02T02:27:57.444" v="5446" actId="14100"/>
          <ac:spMkLst>
            <pc:docMk/>
            <pc:sldMk cId="1569812235" sldId="276"/>
            <ac:spMk id="18" creationId="{A76182BC-AEA1-D616-E269-C4F772EE01C7}"/>
          </ac:spMkLst>
        </pc:spChg>
        <pc:spChg chg="add del mod">
          <ac:chgData name="Pati,Usha R" userId="acf6a215-17f6-4371-bfde-623ac93bb2f4" providerId="ADAL" clId="{3C6D36D3-3534-4120-83A5-088E9F7BB0F5}" dt="2022-12-02T02:29:11.050" v="5460" actId="478"/>
          <ac:spMkLst>
            <pc:docMk/>
            <pc:sldMk cId="1569812235" sldId="276"/>
            <ac:spMk id="19" creationId="{D312806C-ED6D-B95C-105C-CA5A940CA686}"/>
          </ac:spMkLst>
        </pc:spChg>
        <pc:spChg chg="add mod">
          <ac:chgData name="Pati,Usha R" userId="acf6a215-17f6-4371-bfde-623ac93bb2f4" providerId="ADAL" clId="{3C6D36D3-3534-4120-83A5-088E9F7BB0F5}" dt="2022-12-02T02:30:18.605" v="5480" actId="14100"/>
          <ac:spMkLst>
            <pc:docMk/>
            <pc:sldMk cId="1569812235" sldId="276"/>
            <ac:spMk id="20" creationId="{49B244CC-111D-7C91-7D65-F5EF99971BCB}"/>
          </ac:spMkLst>
        </pc:spChg>
        <pc:picChg chg="add mod">
          <ac:chgData name="Pati,Usha R" userId="acf6a215-17f6-4371-bfde-623ac93bb2f4" providerId="ADAL" clId="{3C6D36D3-3534-4120-83A5-088E9F7BB0F5}" dt="2022-12-02T02:30:50.627" v="5484" actId="1076"/>
          <ac:picMkLst>
            <pc:docMk/>
            <pc:sldMk cId="1569812235" sldId="276"/>
            <ac:picMk id="5" creationId="{7CB14829-8197-1D83-1AAF-E008FE29AA9A}"/>
          </ac:picMkLst>
        </pc:picChg>
        <pc:picChg chg="add mod">
          <ac:chgData name="Pati,Usha R" userId="acf6a215-17f6-4371-bfde-623ac93bb2f4" providerId="ADAL" clId="{3C6D36D3-3534-4120-83A5-088E9F7BB0F5}" dt="2022-12-02T02:27:25.617" v="5439" actId="1076"/>
          <ac:picMkLst>
            <pc:docMk/>
            <pc:sldMk cId="1569812235" sldId="276"/>
            <ac:picMk id="6" creationId="{98F030E5-7926-03C7-7BAC-76FE7FBD4A68}"/>
          </ac:picMkLst>
        </pc:picChg>
        <pc:picChg chg="add mod">
          <ac:chgData name="Pati,Usha R" userId="acf6a215-17f6-4371-bfde-623ac93bb2f4" providerId="ADAL" clId="{3C6D36D3-3534-4120-83A5-088E9F7BB0F5}" dt="2022-12-02T02:30:55.622" v="5487" actId="14100"/>
          <ac:picMkLst>
            <pc:docMk/>
            <pc:sldMk cId="1569812235" sldId="276"/>
            <ac:picMk id="7" creationId="{FF2D5E37-6094-1D51-930F-C6D0E97CB33E}"/>
          </ac:picMkLst>
        </pc:picChg>
        <pc:picChg chg="add mod">
          <ac:chgData name="Pati,Usha R" userId="acf6a215-17f6-4371-bfde-623ac93bb2f4" providerId="ADAL" clId="{3C6D36D3-3534-4120-83A5-088E9F7BB0F5}" dt="2022-12-02T02:24:05.220" v="5396" actId="1076"/>
          <ac:picMkLst>
            <pc:docMk/>
            <pc:sldMk cId="1569812235" sldId="276"/>
            <ac:picMk id="8" creationId="{9C85C6BA-E051-6C02-889A-7BBCA43BD1B2}"/>
          </ac:picMkLst>
        </pc:picChg>
        <pc:picChg chg="add mod">
          <ac:chgData name="Pati,Usha R" userId="acf6a215-17f6-4371-bfde-623ac93bb2f4" providerId="ADAL" clId="{3C6D36D3-3534-4120-83A5-088E9F7BB0F5}" dt="2022-12-02T02:30:48.240" v="5483" actId="1076"/>
          <ac:picMkLst>
            <pc:docMk/>
            <pc:sldMk cId="1569812235" sldId="276"/>
            <ac:picMk id="15" creationId="{0583D0AA-1344-2772-C71B-691F56F73A00}"/>
          </ac:picMkLst>
        </pc:picChg>
      </pc:sldChg>
      <pc:sldChg chg="add del ord">
        <pc:chgData name="Pati,Usha R" userId="acf6a215-17f6-4371-bfde-623ac93bb2f4" providerId="ADAL" clId="{3C6D36D3-3534-4120-83A5-088E9F7BB0F5}" dt="2022-12-02T02:50:03.167" v="5538" actId="47"/>
        <pc:sldMkLst>
          <pc:docMk/>
          <pc:sldMk cId="2473997712" sldId="277"/>
        </pc:sldMkLst>
      </pc:sldChg>
      <pc:sldChg chg="delSp add setBg delDesignElem">
        <pc:chgData name="Pati,Usha R" userId="acf6a215-17f6-4371-bfde-623ac93bb2f4" providerId="ADAL" clId="{3C6D36D3-3534-4120-83A5-088E9F7BB0F5}" dt="2022-12-02T02:36:21.562" v="5510"/>
        <pc:sldMkLst>
          <pc:docMk/>
          <pc:sldMk cId="364459804" sldId="278"/>
        </pc:sldMkLst>
        <pc:spChg chg="del">
          <ac:chgData name="Pati,Usha R" userId="acf6a215-17f6-4371-bfde-623ac93bb2f4" providerId="ADAL" clId="{3C6D36D3-3534-4120-83A5-088E9F7BB0F5}" dt="2022-12-02T02:36:21.562" v="5510"/>
          <ac:spMkLst>
            <pc:docMk/>
            <pc:sldMk cId="364459804" sldId="278"/>
            <ac:spMk id="14" creationId="{4C790028-99AE-4AE4-8269-9913E2D50625}"/>
          </ac:spMkLst>
        </pc:spChg>
        <pc:spChg chg="del">
          <ac:chgData name="Pati,Usha R" userId="acf6a215-17f6-4371-bfde-623ac93bb2f4" providerId="ADAL" clId="{3C6D36D3-3534-4120-83A5-088E9F7BB0F5}" dt="2022-12-02T02:36:21.562" v="5510"/>
          <ac:spMkLst>
            <pc:docMk/>
            <pc:sldMk cId="364459804" sldId="278"/>
            <ac:spMk id="16" creationId="{06936A2A-FE08-4EE0-A409-3EF3FA2448DE}"/>
          </ac:spMkLst>
        </pc:spChg>
        <pc:spChg chg="del">
          <ac:chgData name="Pati,Usha R" userId="acf6a215-17f6-4371-bfde-623ac93bb2f4" providerId="ADAL" clId="{3C6D36D3-3534-4120-83A5-088E9F7BB0F5}" dt="2022-12-02T02:36:21.562" v="5510"/>
          <ac:spMkLst>
            <pc:docMk/>
            <pc:sldMk cId="364459804" sldId="278"/>
            <ac:spMk id="18" creationId="{E1F0989E-BFBB-43E4-927B-2C51C7AE261D}"/>
          </ac:spMkLst>
        </pc:spChg>
        <pc:spChg chg="del">
          <ac:chgData name="Pati,Usha R" userId="acf6a215-17f6-4371-bfde-623ac93bb2f4" providerId="ADAL" clId="{3C6D36D3-3534-4120-83A5-088E9F7BB0F5}" dt="2022-12-02T02:36:21.562" v="5510"/>
          <ac:spMkLst>
            <pc:docMk/>
            <pc:sldMk cId="364459804" sldId="278"/>
            <ac:spMk id="20" creationId="{8ACA2469-91AA-459B-A5DD-8FFC0F70E05C}"/>
          </ac:spMkLst>
        </pc:spChg>
        <pc:spChg chg="del">
          <ac:chgData name="Pati,Usha R" userId="acf6a215-17f6-4371-bfde-623ac93bb2f4" providerId="ADAL" clId="{3C6D36D3-3534-4120-83A5-088E9F7BB0F5}" dt="2022-12-02T02:36:21.562" v="5510"/>
          <ac:spMkLst>
            <pc:docMk/>
            <pc:sldMk cId="364459804" sldId="278"/>
            <ac:spMk id="22" creationId="{97860FD2-CA19-4064-AA6F-68050C3D2011}"/>
          </ac:spMkLst>
        </pc:spChg>
        <pc:spChg chg="del">
          <ac:chgData name="Pati,Usha R" userId="acf6a215-17f6-4371-bfde-623ac93bb2f4" providerId="ADAL" clId="{3C6D36D3-3534-4120-83A5-088E9F7BB0F5}" dt="2022-12-02T02:36:21.562" v="5510"/>
          <ac:spMkLst>
            <pc:docMk/>
            <pc:sldMk cId="364459804" sldId="278"/>
            <ac:spMk id="24" creationId="{9B0F3308-12C4-4DD7-ABB4-D0DFAA3CF6DE}"/>
          </ac:spMkLst>
        </pc:spChg>
        <pc:spChg chg="del">
          <ac:chgData name="Pati,Usha R" userId="acf6a215-17f6-4371-bfde-623ac93bb2f4" providerId="ADAL" clId="{3C6D36D3-3534-4120-83A5-088E9F7BB0F5}" dt="2022-12-02T02:36:21.562" v="5510"/>
          <ac:spMkLst>
            <pc:docMk/>
            <pc:sldMk cId="364459804" sldId="278"/>
            <ac:spMk id="30" creationId="{73AFD74C-283C-45BD-885B-6E6635E4B3F1}"/>
          </ac:spMkLst>
        </pc:spChg>
        <pc:spChg chg="del">
          <ac:chgData name="Pati,Usha R" userId="acf6a215-17f6-4371-bfde-623ac93bb2f4" providerId="ADAL" clId="{3C6D36D3-3534-4120-83A5-088E9F7BB0F5}" dt="2022-12-02T02:36:21.562" v="5510"/>
          <ac:spMkLst>
            <pc:docMk/>
            <pc:sldMk cId="364459804" sldId="278"/>
            <ac:spMk id="32" creationId="{CE3DE725-FEB0-422F-BDBA-A29C95768A3F}"/>
          </ac:spMkLst>
        </pc:spChg>
        <pc:spChg chg="del">
          <ac:chgData name="Pati,Usha R" userId="acf6a215-17f6-4371-bfde-623ac93bb2f4" providerId="ADAL" clId="{3C6D36D3-3534-4120-83A5-088E9F7BB0F5}" dt="2022-12-02T02:36:21.562" v="5510"/>
          <ac:spMkLst>
            <pc:docMk/>
            <pc:sldMk cId="364459804" sldId="278"/>
            <ac:spMk id="34" creationId="{05058156-257B-4118-BA50-5869C8AF6AD7}"/>
          </ac:spMkLst>
        </pc:spChg>
        <pc:spChg chg="del">
          <ac:chgData name="Pati,Usha R" userId="acf6a215-17f6-4371-bfde-623ac93bb2f4" providerId="ADAL" clId="{3C6D36D3-3534-4120-83A5-088E9F7BB0F5}" dt="2022-12-02T02:36:21.562" v="5510"/>
          <ac:spMkLst>
            <pc:docMk/>
            <pc:sldMk cId="364459804" sldId="278"/>
            <ac:spMk id="36" creationId="{D23B4D99-FEA8-489A-8436-A2F113BE1B6E}"/>
          </ac:spMkLst>
        </pc:spChg>
        <pc:picChg chg="del">
          <ac:chgData name="Pati,Usha R" userId="acf6a215-17f6-4371-bfde-623ac93bb2f4" providerId="ADAL" clId="{3C6D36D3-3534-4120-83A5-088E9F7BB0F5}" dt="2022-12-02T02:36:21.562" v="5510"/>
          <ac:picMkLst>
            <pc:docMk/>
            <pc:sldMk cId="364459804" sldId="278"/>
            <ac:picMk id="10" creationId="{01AF5FBB-9FDC-4D75-9DD6-DAF01ED197A0}"/>
          </ac:picMkLst>
        </pc:picChg>
        <pc:picChg chg="del">
          <ac:chgData name="Pati,Usha R" userId="acf6a215-17f6-4371-bfde-623ac93bb2f4" providerId="ADAL" clId="{3C6D36D3-3534-4120-83A5-088E9F7BB0F5}" dt="2022-12-02T02:36:21.562" v="5510"/>
          <ac:picMkLst>
            <pc:docMk/>
            <pc:sldMk cId="364459804" sldId="278"/>
            <ac:picMk id="12" creationId="{933BBBE6-F4CF-483E-BA74-B51421B4D93F}"/>
          </ac:picMkLst>
        </pc:picChg>
        <pc:picChg chg="del">
          <ac:chgData name="Pati,Usha R" userId="acf6a215-17f6-4371-bfde-623ac93bb2f4" providerId="ADAL" clId="{3C6D36D3-3534-4120-83A5-088E9F7BB0F5}" dt="2022-12-02T02:36:21.562" v="5510"/>
          <ac:picMkLst>
            <pc:docMk/>
            <pc:sldMk cId="364459804" sldId="278"/>
            <ac:picMk id="26" creationId="{6A24046D-AAB6-4470-AC22-6448D576E5B5}"/>
          </ac:picMkLst>
        </pc:picChg>
        <pc:picChg chg="del">
          <ac:chgData name="Pati,Usha R" userId="acf6a215-17f6-4371-bfde-623ac93bb2f4" providerId="ADAL" clId="{3C6D36D3-3534-4120-83A5-088E9F7BB0F5}" dt="2022-12-02T02:36:21.562" v="5510"/>
          <ac:picMkLst>
            <pc:docMk/>
            <pc:sldMk cId="364459804" sldId="278"/>
            <ac:picMk id="28" creationId="{211A0A85-392D-49DA-B9EC-82262B3B9614}"/>
          </ac:picMkLst>
        </pc:picChg>
      </pc:sldChg>
      <pc:sldChg chg="add del">
        <pc:chgData name="Pati,Usha R" userId="acf6a215-17f6-4371-bfde-623ac93bb2f4" providerId="ADAL" clId="{3C6D36D3-3534-4120-83A5-088E9F7BB0F5}" dt="2022-12-02T02:36:17.489" v="5508" actId="2696"/>
        <pc:sldMkLst>
          <pc:docMk/>
          <pc:sldMk cId="784209079" sldId="278"/>
        </pc:sldMkLst>
      </pc:sldChg>
      <pc:sldChg chg="addSp modSp new mod modTransition setBg">
        <pc:chgData name="Pati,Usha R" userId="acf6a215-17f6-4371-bfde-623ac93bb2f4" providerId="ADAL" clId="{3C6D36D3-3534-4120-83A5-088E9F7BB0F5}" dt="2022-12-02T04:18:44.136" v="5571"/>
        <pc:sldMkLst>
          <pc:docMk/>
          <pc:sldMk cId="3117787455" sldId="279"/>
        </pc:sldMkLst>
        <pc:spChg chg="add">
          <ac:chgData name="Pati,Usha R" userId="acf6a215-17f6-4371-bfde-623ac93bb2f4" providerId="ADAL" clId="{3C6D36D3-3534-4120-83A5-088E9F7BB0F5}" dt="2022-12-02T02:38:58.059" v="5513" actId="26606"/>
          <ac:spMkLst>
            <pc:docMk/>
            <pc:sldMk cId="3117787455" sldId="279"/>
            <ac:spMk id="2055" creationId="{9A926BDB-98EF-43B0-A66B-1A6EF8FB2835}"/>
          </ac:spMkLst>
        </pc:spChg>
        <pc:picChg chg="add mod">
          <ac:chgData name="Pati,Usha R" userId="acf6a215-17f6-4371-bfde-623ac93bb2f4" providerId="ADAL" clId="{3C6D36D3-3534-4120-83A5-088E9F7BB0F5}" dt="2022-12-02T02:38:58.059" v="5513" actId="26606"/>
          <ac:picMkLst>
            <pc:docMk/>
            <pc:sldMk cId="3117787455" sldId="279"/>
            <ac:picMk id="2050" creationId="{F7938F1E-6FD1-1BC8-436A-D8771E0F1DB8}"/>
          </ac:picMkLst>
        </pc:picChg>
        <pc:picChg chg="add">
          <ac:chgData name="Pati,Usha R" userId="acf6a215-17f6-4371-bfde-623ac93bb2f4" providerId="ADAL" clId="{3C6D36D3-3534-4120-83A5-088E9F7BB0F5}" dt="2022-12-02T02:38:58.059" v="5513" actId="26606"/>
          <ac:picMkLst>
            <pc:docMk/>
            <pc:sldMk cId="3117787455" sldId="279"/>
            <ac:picMk id="2057" creationId="{A722A754-56A5-43DA-ADE3-C2704FABA2DC}"/>
          </ac:picMkLst>
        </pc:picChg>
      </pc:sldChg>
      <pc:sldChg chg="addSp modSp new modTransition">
        <pc:chgData name="Pati,Usha R" userId="acf6a215-17f6-4371-bfde-623ac93bb2f4" providerId="ADAL" clId="{3C6D36D3-3534-4120-83A5-088E9F7BB0F5}" dt="2022-12-02T22:44:57.395" v="6117" actId="14100"/>
        <pc:sldMkLst>
          <pc:docMk/>
          <pc:sldMk cId="2780999981" sldId="280"/>
        </pc:sldMkLst>
        <pc:picChg chg="add mod">
          <ac:chgData name="Pati,Usha R" userId="acf6a215-17f6-4371-bfde-623ac93bb2f4" providerId="ADAL" clId="{3C6D36D3-3534-4120-83A5-088E9F7BB0F5}" dt="2022-12-02T22:44:57.395" v="6117" actId="14100"/>
          <ac:picMkLst>
            <pc:docMk/>
            <pc:sldMk cId="2780999981" sldId="280"/>
            <ac:picMk id="3074" creationId="{00720605-9997-6537-2048-CDF1DBE168AC}"/>
          </ac:picMkLst>
        </pc:picChg>
      </pc:sldChg>
      <pc:sldChg chg="addSp delSp modSp new modAnim">
        <pc:chgData name="Pati,Usha R" userId="acf6a215-17f6-4371-bfde-623ac93bb2f4" providerId="ADAL" clId="{3C6D36D3-3534-4120-83A5-088E9F7BB0F5}" dt="2022-12-02T02:57:13.916" v="5566" actId="113"/>
        <pc:sldMkLst>
          <pc:docMk/>
          <pc:sldMk cId="2209639850" sldId="281"/>
        </pc:sldMkLst>
        <pc:spChg chg="add del mod">
          <ac:chgData name="Pati,Usha R" userId="acf6a215-17f6-4371-bfde-623ac93bb2f4" providerId="ADAL" clId="{3C6D36D3-3534-4120-83A5-088E9F7BB0F5}" dt="2022-12-02T02:49:29.581" v="5531" actId="478"/>
          <ac:spMkLst>
            <pc:docMk/>
            <pc:sldMk cId="2209639850" sldId="281"/>
            <ac:spMk id="6" creationId="{6ADC03BB-1E91-C3C2-48D8-C877B40A7127}"/>
          </ac:spMkLst>
        </pc:spChg>
        <pc:spChg chg="add del mod">
          <ac:chgData name="Pati,Usha R" userId="acf6a215-17f6-4371-bfde-623ac93bb2f4" providerId="ADAL" clId="{3C6D36D3-3534-4120-83A5-088E9F7BB0F5}" dt="2022-12-02T02:49:29.581" v="5531" actId="478"/>
          <ac:spMkLst>
            <pc:docMk/>
            <pc:sldMk cId="2209639850" sldId="281"/>
            <ac:spMk id="7" creationId="{C26AF9C2-4F92-6D43-5CFC-50D03A72758C}"/>
          </ac:spMkLst>
        </pc:spChg>
        <pc:spChg chg="add del mod">
          <ac:chgData name="Pati,Usha R" userId="acf6a215-17f6-4371-bfde-623ac93bb2f4" providerId="ADAL" clId="{3C6D36D3-3534-4120-83A5-088E9F7BB0F5}" dt="2022-12-02T02:49:29.581" v="5531" actId="478"/>
          <ac:spMkLst>
            <pc:docMk/>
            <pc:sldMk cId="2209639850" sldId="281"/>
            <ac:spMk id="8" creationId="{BF08F06A-6FBC-33B5-9B93-3A715E1BD307}"/>
          </ac:spMkLst>
        </pc:spChg>
        <pc:spChg chg="add del mod">
          <ac:chgData name="Pati,Usha R" userId="acf6a215-17f6-4371-bfde-623ac93bb2f4" providerId="ADAL" clId="{3C6D36D3-3534-4120-83A5-088E9F7BB0F5}" dt="2022-12-02T02:49:29.581" v="5531" actId="478"/>
          <ac:spMkLst>
            <pc:docMk/>
            <pc:sldMk cId="2209639850" sldId="281"/>
            <ac:spMk id="9" creationId="{E4001273-E94B-F971-AEEE-E398C2614F68}"/>
          </ac:spMkLst>
        </pc:spChg>
        <pc:spChg chg="add del mod">
          <ac:chgData name="Pati,Usha R" userId="acf6a215-17f6-4371-bfde-623ac93bb2f4" providerId="ADAL" clId="{3C6D36D3-3534-4120-83A5-088E9F7BB0F5}" dt="2022-12-02T02:49:29.581" v="5531" actId="478"/>
          <ac:spMkLst>
            <pc:docMk/>
            <pc:sldMk cId="2209639850" sldId="281"/>
            <ac:spMk id="10" creationId="{76C5329C-22C4-B05F-0823-CD35BC4A59ED}"/>
          </ac:spMkLst>
        </pc:spChg>
        <pc:spChg chg="add del mod">
          <ac:chgData name="Pati,Usha R" userId="acf6a215-17f6-4371-bfde-623ac93bb2f4" providerId="ADAL" clId="{3C6D36D3-3534-4120-83A5-088E9F7BB0F5}" dt="2022-12-02T02:49:29.581" v="5531" actId="478"/>
          <ac:spMkLst>
            <pc:docMk/>
            <pc:sldMk cId="2209639850" sldId="281"/>
            <ac:spMk id="11" creationId="{97148217-0A6D-154E-69E5-60AAE6F7F144}"/>
          </ac:spMkLst>
        </pc:spChg>
        <pc:spChg chg="add del mod">
          <ac:chgData name="Pati,Usha R" userId="acf6a215-17f6-4371-bfde-623ac93bb2f4" providerId="ADAL" clId="{3C6D36D3-3534-4120-83A5-088E9F7BB0F5}" dt="2022-12-02T02:49:29.581" v="5531" actId="478"/>
          <ac:spMkLst>
            <pc:docMk/>
            <pc:sldMk cId="2209639850" sldId="281"/>
            <ac:spMk id="13" creationId="{B93670C3-A38A-4254-D581-9B5DCE0C07D7}"/>
          </ac:spMkLst>
        </pc:spChg>
        <pc:spChg chg="add del mod">
          <ac:chgData name="Pati,Usha R" userId="acf6a215-17f6-4371-bfde-623ac93bb2f4" providerId="ADAL" clId="{3C6D36D3-3534-4120-83A5-088E9F7BB0F5}" dt="2022-12-02T02:49:29.581" v="5531" actId="478"/>
          <ac:spMkLst>
            <pc:docMk/>
            <pc:sldMk cId="2209639850" sldId="281"/>
            <ac:spMk id="14" creationId="{21EC7315-F27C-9642-471F-3C83E9D9ECE0}"/>
          </ac:spMkLst>
        </pc:spChg>
        <pc:spChg chg="add del mod">
          <ac:chgData name="Pati,Usha R" userId="acf6a215-17f6-4371-bfde-623ac93bb2f4" providerId="ADAL" clId="{3C6D36D3-3534-4120-83A5-088E9F7BB0F5}" dt="2022-12-02T02:49:29.581" v="5531" actId="478"/>
          <ac:spMkLst>
            <pc:docMk/>
            <pc:sldMk cId="2209639850" sldId="281"/>
            <ac:spMk id="15" creationId="{B1178D7C-3AFC-E77E-684D-4B633AB9CAB7}"/>
          </ac:spMkLst>
        </pc:spChg>
        <pc:spChg chg="add del mod">
          <ac:chgData name="Pati,Usha R" userId="acf6a215-17f6-4371-bfde-623ac93bb2f4" providerId="ADAL" clId="{3C6D36D3-3534-4120-83A5-088E9F7BB0F5}" dt="2022-12-02T02:49:43.557" v="5536" actId="478"/>
          <ac:spMkLst>
            <pc:docMk/>
            <pc:sldMk cId="2209639850" sldId="281"/>
            <ac:spMk id="20" creationId="{9AD6C14C-1BC8-7558-6738-4EB748061416}"/>
          </ac:spMkLst>
        </pc:spChg>
        <pc:spChg chg="add del mod">
          <ac:chgData name="Pati,Usha R" userId="acf6a215-17f6-4371-bfde-623ac93bb2f4" providerId="ADAL" clId="{3C6D36D3-3534-4120-83A5-088E9F7BB0F5}" dt="2022-12-02T02:49:43.557" v="5536" actId="478"/>
          <ac:spMkLst>
            <pc:docMk/>
            <pc:sldMk cId="2209639850" sldId="281"/>
            <ac:spMk id="21" creationId="{98FE8EA8-86E4-8867-1368-1E84C7CF8E50}"/>
          </ac:spMkLst>
        </pc:spChg>
        <pc:spChg chg="add del mod">
          <ac:chgData name="Pati,Usha R" userId="acf6a215-17f6-4371-bfde-623ac93bb2f4" providerId="ADAL" clId="{3C6D36D3-3534-4120-83A5-088E9F7BB0F5}" dt="2022-12-02T02:49:43.557" v="5536" actId="478"/>
          <ac:spMkLst>
            <pc:docMk/>
            <pc:sldMk cId="2209639850" sldId="281"/>
            <ac:spMk id="22" creationId="{187CF044-D66F-F426-864C-370B07408B0A}"/>
          </ac:spMkLst>
        </pc:spChg>
        <pc:spChg chg="add del mod">
          <ac:chgData name="Pati,Usha R" userId="acf6a215-17f6-4371-bfde-623ac93bb2f4" providerId="ADAL" clId="{3C6D36D3-3534-4120-83A5-088E9F7BB0F5}" dt="2022-12-02T02:49:43.557" v="5536" actId="478"/>
          <ac:spMkLst>
            <pc:docMk/>
            <pc:sldMk cId="2209639850" sldId="281"/>
            <ac:spMk id="23" creationId="{77A6E816-BC96-0979-07C5-2183FF51F837}"/>
          </ac:spMkLst>
        </pc:spChg>
        <pc:spChg chg="add del mod">
          <ac:chgData name="Pati,Usha R" userId="acf6a215-17f6-4371-bfde-623ac93bb2f4" providerId="ADAL" clId="{3C6D36D3-3534-4120-83A5-088E9F7BB0F5}" dt="2022-12-02T02:57:13.916" v="5566" actId="113"/>
          <ac:spMkLst>
            <pc:docMk/>
            <pc:sldMk cId="2209639850" sldId="281"/>
            <ac:spMk id="24" creationId="{88207A33-7D45-35B3-928F-E089B13B7285}"/>
          </ac:spMkLst>
        </pc:spChg>
        <pc:spChg chg="add del mod">
          <ac:chgData name="Pati,Usha R" userId="acf6a215-17f6-4371-bfde-623ac93bb2f4" providerId="ADAL" clId="{3C6D36D3-3534-4120-83A5-088E9F7BB0F5}" dt="2022-12-02T02:49:43.557" v="5536" actId="478"/>
          <ac:spMkLst>
            <pc:docMk/>
            <pc:sldMk cId="2209639850" sldId="281"/>
            <ac:spMk id="25" creationId="{255ADEBF-6AA0-1AA4-FED7-405D3D73622D}"/>
          </ac:spMkLst>
        </pc:spChg>
        <pc:spChg chg="add del mod">
          <ac:chgData name="Pati,Usha R" userId="acf6a215-17f6-4371-bfde-623ac93bb2f4" providerId="ADAL" clId="{3C6D36D3-3534-4120-83A5-088E9F7BB0F5}" dt="2022-12-02T02:49:43.557" v="5536" actId="478"/>
          <ac:spMkLst>
            <pc:docMk/>
            <pc:sldMk cId="2209639850" sldId="281"/>
            <ac:spMk id="27" creationId="{58E92B54-8270-65BD-84EF-941B8AFA20D7}"/>
          </ac:spMkLst>
        </pc:spChg>
        <pc:spChg chg="add del mod">
          <ac:chgData name="Pati,Usha R" userId="acf6a215-17f6-4371-bfde-623ac93bb2f4" providerId="ADAL" clId="{3C6D36D3-3534-4120-83A5-088E9F7BB0F5}" dt="2022-12-02T02:49:43.557" v="5536" actId="478"/>
          <ac:spMkLst>
            <pc:docMk/>
            <pc:sldMk cId="2209639850" sldId="281"/>
            <ac:spMk id="28" creationId="{7F9EC306-D734-8286-4F3F-B5083BD0489E}"/>
          </ac:spMkLst>
        </pc:spChg>
        <pc:spChg chg="add del mod">
          <ac:chgData name="Pati,Usha R" userId="acf6a215-17f6-4371-bfde-623ac93bb2f4" providerId="ADAL" clId="{3C6D36D3-3534-4120-83A5-088E9F7BB0F5}" dt="2022-12-02T02:49:43.557" v="5536" actId="478"/>
          <ac:spMkLst>
            <pc:docMk/>
            <pc:sldMk cId="2209639850" sldId="281"/>
            <ac:spMk id="29" creationId="{2C2E9DF2-C735-2432-67FA-AC2C83F8348B}"/>
          </ac:spMkLst>
        </pc:spChg>
        <pc:picChg chg="add del mod">
          <ac:chgData name="Pati,Usha R" userId="acf6a215-17f6-4371-bfde-623ac93bb2f4" providerId="ADAL" clId="{3C6D36D3-3534-4120-83A5-088E9F7BB0F5}" dt="2022-12-02T02:49:29.581" v="5531" actId="478"/>
          <ac:picMkLst>
            <pc:docMk/>
            <pc:sldMk cId="2209639850" sldId="281"/>
            <ac:picMk id="2" creationId="{8525CD4E-4753-9E66-927C-09859DE3C272}"/>
          </ac:picMkLst>
        </pc:picChg>
        <pc:picChg chg="add del mod">
          <ac:chgData name="Pati,Usha R" userId="acf6a215-17f6-4371-bfde-623ac93bb2f4" providerId="ADAL" clId="{3C6D36D3-3534-4120-83A5-088E9F7BB0F5}" dt="2022-12-02T02:49:29.581" v="5531" actId="478"/>
          <ac:picMkLst>
            <pc:docMk/>
            <pc:sldMk cId="2209639850" sldId="281"/>
            <ac:picMk id="3" creationId="{E56A1CA8-9491-6F5B-7279-EC4DA8B326A0}"/>
          </ac:picMkLst>
        </pc:picChg>
        <pc:picChg chg="add del mod">
          <ac:chgData name="Pati,Usha R" userId="acf6a215-17f6-4371-bfde-623ac93bb2f4" providerId="ADAL" clId="{3C6D36D3-3534-4120-83A5-088E9F7BB0F5}" dt="2022-12-02T02:49:29.581" v="5531" actId="478"/>
          <ac:picMkLst>
            <pc:docMk/>
            <pc:sldMk cId="2209639850" sldId="281"/>
            <ac:picMk id="4" creationId="{D3D35720-569D-16D2-9EAD-BCB75F1A7E62}"/>
          </ac:picMkLst>
        </pc:picChg>
        <pc:picChg chg="add del mod">
          <ac:chgData name="Pati,Usha R" userId="acf6a215-17f6-4371-bfde-623ac93bb2f4" providerId="ADAL" clId="{3C6D36D3-3534-4120-83A5-088E9F7BB0F5}" dt="2022-12-02T02:49:29.581" v="5531" actId="478"/>
          <ac:picMkLst>
            <pc:docMk/>
            <pc:sldMk cId="2209639850" sldId="281"/>
            <ac:picMk id="5" creationId="{BA5B5575-6909-0B64-65F9-6AD6F23C1D8E}"/>
          </ac:picMkLst>
        </pc:picChg>
        <pc:picChg chg="add del mod">
          <ac:chgData name="Pati,Usha R" userId="acf6a215-17f6-4371-bfde-623ac93bb2f4" providerId="ADAL" clId="{3C6D36D3-3534-4120-83A5-088E9F7BB0F5}" dt="2022-12-02T02:49:29.581" v="5531" actId="478"/>
          <ac:picMkLst>
            <pc:docMk/>
            <pc:sldMk cId="2209639850" sldId="281"/>
            <ac:picMk id="12" creationId="{569AF00A-5565-E95D-F8BF-D3D0903F1249}"/>
          </ac:picMkLst>
        </pc:picChg>
        <pc:picChg chg="add del mod">
          <ac:chgData name="Pati,Usha R" userId="acf6a215-17f6-4371-bfde-623ac93bb2f4" providerId="ADAL" clId="{3C6D36D3-3534-4120-83A5-088E9F7BB0F5}" dt="2022-12-02T02:49:43.557" v="5536" actId="478"/>
          <ac:picMkLst>
            <pc:docMk/>
            <pc:sldMk cId="2209639850" sldId="281"/>
            <ac:picMk id="16" creationId="{8EB1CC3E-9683-9515-9D57-780C357B73C1}"/>
          </ac:picMkLst>
        </pc:picChg>
        <pc:picChg chg="add del mod">
          <ac:chgData name="Pati,Usha R" userId="acf6a215-17f6-4371-bfde-623ac93bb2f4" providerId="ADAL" clId="{3C6D36D3-3534-4120-83A5-088E9F7BB0F5}" dt="2022-12-02T02:49:43.557" v="5536" actId="478"/>
          <ac:picMkLst>
            <pc:docMk/>
            <pc:sldMk cId="2209639850" sldId="281"/>
            <ac:picMk id="17" creationId="{A137E0E1-BC4A-4FB7-C897-C7243B760D37}"/>
          </ac:picMkLst>
        </pc:picChg>
        <pc:picChg chg="add del mod">
          <ac:chgData name="Pati,Usha R" userId="acf6a215-17f6-4371-bfde-623ac93bb2f4" providerId="ADAL" clId="{3C6D36D3-3534-4120-83A5-088E9F7BB0F5}" dt="2022-12-02T02:49:43.557" v="5536" actId="478"/>
          <ac:picMkLst>
            <pc:docMk/>
            <pc:sldMk cId="2209639850" sldId="281"/>
            <ac:picMk id="18" creationId="{0BC39883-1802-571C-1695-A5D12AF8BE34}"/>
          </ac:picMkLst>
        </pc:picChg>
        <pc:picChg chg="add del mod">
          <ac:chgData name="Pati,Usha R" userId="acf6a215-17f6-4371-bfde-623ac93bb2f4" providerId="ADAL" clId="{3C6D36D3-3534-4120-83A5-088E9F7BB0F5}" dt="2022-12-02T02:49:43.557" v="5536" actId="478"/>
          <ac:picMkLst>
            <pc:docMk/>
            <pc:sldMk cId="2209639850" sldId="281"/>
            <ac:picMk id="19" creationId="{B833C8EA-DEEE-046E-D889-B81BB0764E39}"/>
          </ac:picMkLst>
        </pc:picChg>
        <pc:picChg chg="add del mod">
          <ac:chgData name="Pati,Usha R" userId="acf6a215-17f6-4371-bfde-623ac93bb2f4" providerId="ADAL" clId="{3C6D36D3-3534-4120-83A5-088E9F7BB0F5}" dt="2022-12-02T02:49:43.557" v="5536" actId="478"/>
          <ac:picMkLst>
            <pc:docMk/>
            <pc:sldMk cId="2209639850" sldId="281"/>
            <ac:picMk id="26" creationId="{02E16229-9630-C103-4012-7846BA7D6AD1}"/>
          </ac:picMkLst>
        </pc:picChg>
      </pc:sldChg>
      <pc:sldChg chg="addSp modSp new del">
        <pc:chgData name="Pati,Usha R" userId="acf6a215-17f6-4371-bfde-623ac93bb2f4" providerId="ADAL" clId="{3C6D36D3-3534-4120-83A5-088E9F7BB0F5}" dt="2022-12-02T05:03:32.711" v="5577" actId="47"/>
        <pc:sldMkLst>
          <pc:docMk/>
          <pc:sldMk cId="2529632036" sldId="282"/>
        </pc:sldMkLst>
        <pc:picChg chg="add mod">
          <ac:chgData name="Pati,Usha R" userId="acf6a215-17f6-4371-bfde-623ac93bb2f4" providerId="ADAL" clId="{3C6D36D3-3534-4120-83A5-088E9F7BB0F5}" dt="2022-12-02T05:01:32.743" v="5576" actId="14100"/>
          <ac:picMkLst>
            <pc:docMk/>
            <pc:sldMk cId="2529632036" sldId="282"/>
            <ac:picMk id="4098" creationId="{1A6270DA-26F5-39CE-3F4A-E2B915CBE710}"/>
          </ac:picMkLst>
        </pc:picChg>
      </pc:sldChg>
      <pc:sldChg chg="addSp modSp new mod">
        <pc:chgData name="Pati,Usha R" userId="acf6a215-17f6-4371-bfde-623ac93bb2f4" providerId="ADAL" clId="{3C6D36D3-3534-4120-83A5-088E9F7BB0F5}" dt="2022-12-02T22:39:43.579" v="6111"/>
        <pc:sldMkLst>
          <pc:docMk/>
          <pc:sldMk cId="2731182187" sldId="282"/>
        </pc:sldMkLst>
        <pc:spChg chg="mod">
          <ac:chgData name="Pati,Usha R" userId="acf6a215-17f6-4371-bfde-623ac93bb2f4" providerId="ADAL" clId="{3C6D36D3-3534-4120-83A5-088E9F7BB0F5}" dt="2022-12-02T21:57:01.514" v="6017" actId="14100"/>
          <ac:spMkLst>
            <pc:docMk/>
            <pc:sldMk cId="2731182187" sldId="282"/>
            <ac:spMk id="2" creationId="{2AF7A230-949D-759B-F000-2CCCDDB24AF7}"/>
          </ac:spMkLst>
        </pc:spChg>
        <pc:spChg chg="mod">
          <ac:chgData name="Pati,Usha R" userId="acf6a215-17f6-4371-bfde-623ac93bb2f4" providerId="ADAL" clId="{3C6D36D3-3534-4120-83A5-088E9F7BB0F5}" dt="2022-12-02T22:39:19.692" v="6110" actId="14100"/>
          <ac:spMkLst>
            <pc:docMk/>
            <pc:sldMk cId="2731182187" sldId="282"/>
            <ac:spMk id="3" creationId="{43500FBC-B834-3DD4-B588-4AD137819A10}"/>
          </ac:spMkLst>
        </pc:spChg>
        <pc:spChg chg="add mod">
          <ac:chgData name="Pati,Usha R" userId="acf6a215-17f6-4371-bfde-623ac93bb2f4" providerId="ADAL" clId="{3C6D36D3-3534-4120-83A5-088E9F7BB0F5}" dt="2022-12-02T22:39:43.579" v="6111"/>
          <ac:spMkLst>
            <pc:docMk/>
            <pc:sldMk cId="2731182187" sldId="282"/>
            <ac:spMk id="5" creationId="{814A88E9-0B09-A98C-37B2-06D0EFA6772D}"/>
          </ac:spMkLst>
        </pc:spChg>
      </pc:sldChg>
      <pc:sldChg chg="addSp delSp modSp new mod modClrScheme chgLayout">
        <pc:chgData name="Pati,Usha R" userId="acf6a215-17f6-4371-bfde-623ac93bb2f4" providerId="ADAL" clId="{3C6D36D3-3534-4120-83A5-088E9F7BB0F5}" dt="2022-12-05T22:17:57.948" v="6335" actId="122"/>
        <pc:sldMkLst>
          <pc:docMk/>
          <pc:sldMk cId="3563100234" sldId="283"/>
        </pc:sldMkLst>
        <pc:spChg chg="mod ord">
          <ac:chgData name="Pati,Usha R" userId="acf6a215-17f6-4371-bfde-623ac93bb2f4" providerId="ADAL" clId="{3C6D36D3-3534-4120-83A5-088E9F7BB0F5}" dt="2022-12-05T22:17:13.686" v="6319" actId="700"/>
          <ac:spMkLst>
            <pc:docMk/>
            <pc:sldMk cId="3563100234" sldId="283"/>
            <ac:spMk id="2" creationId="{DC784869-7A0B-9594-4D6E-EB740644AC02}"/>
          </ac:spMkLst>
        </pc:spChg>
        <pc:spChg chg="add del">
          <ac:chgData name="Pati,Usha R" userId="acf6a215-17f6-4371-bfde-623ac93bb2f4" providerId="ADAL" clId="{3C6D36D3-3534-4120-83A5-088E9F7BB0F5}" dt="2022-12-05T22:15:00.985" v="6280" actId="478"/>
          <ac:spMkLst>
            <pc:docMk/>
            <pc:sldMk cId="3563100234" sldId="283"/>
            <ac:spMk id="5" creationId="{5A3E83D2-5DD2-A0FC-9ADA-565C849EF872}"/>
          </ac:spMkLst>
        </pc:spChg>
        <pc:spChg chg="add del mod">
          <ac:chgData name="Pati,Usha R" userId="acf6a215-17f6-4371-bfde-623ac93bb2f4" providerId="ADAL" clId="{3C6D36D3-3534-4120-83A5-088E9F7BB0F5}" dt="2022-12-05T22:17:37.235" v="6323" actId="478"/>
          <ac:spMkLst>
            <pc:docMk/>
            <pc:sldMk cId="3563100234" sldId="283"/>
            <ac:spMk id="6" creationId="{ABD285B3-9952-19CB-8928-B267B718A3AF}"/>
          </ac:spMkLst>
        </pc:spChg>
        <pc:spChg chg="add mod">
          <ac:chgData name="Pati,Usha R" userId="acf6a215-17f6-4371-bfde-623ac93bb2f4" providerId="ADAL" clId="{3C6D36D3-3534-4120-83A5-088E9F7BB0F5}" dt="2022-12-05T22:16:28.034" v="6312" actId="20577"/>
          <ac:spMkLst>
            <pc:docMk/>
            <pc:sldMk cId="3563100234" sldId="283"/>
            <ac:spMk id="7" creationId="{B4BB8709-B6B4-91A2-3BD3-0D461DE274F7}"/>
          </ac:spMkLst>
        </pc:spChg>
        <pc:spChg chg="add mod">
          <ac:chgData name="Pati,Usha R" userId="acf6a215-17f6-4371-bfde-623ac93bb2f4" providerId="ADAL" clId="{3C6D36D3-3534-4120-83A5-088E9F7BB0F5}" dt="2022-12-05T22:16:50.571" v="6318"/>
          <ac:spMkLst>
            <pc:docMk/>
            <pc:sldMk cId="3563100234" sldId="283"/>
            <ac:spMk id="8" creationId="{BEE8F8FA-8A22-8E88-8864-3EF753207017}"/>
          </ac:spMkLst>
        </pc:spChg>
        <pc:spChg chg="add mod ord">
          <ac:chgData name="Pati,Usha R" userId="acf6a215-17f6-4371-bfde-623ac93bb2f4" providerId="ADAL" clId="{3C6D36D3-3534-4120-83A5-088E9F7BB0F5}" dt="2022-12-05T22:17:57.948" v="6335" actId="122"/>
          <ac:spMkLst>
            <pc:docMk/>
            <pc:sldMk cId="3563100234" sldId="283"/>
            <ac:spMk id="9" creationId="{BE00C1C7-9919-2438-7F42-72D531F34D77}"/>
          </ac:spMkLst>
        </pc:spChg>
        <pc:spChg chg="add mod ord">
          <ac:chgData name="Pati,Usha R" userId="acf6a215-17f6-4371-bfde-623ac93bb2f4" providerId="ADAL" clId="{3C6D36D3-3534-4120-83A5-088E9F7BB0F5}" dt="2022-12-05T22:17:13.686" v="6319" actId="700"/>
          <ac:spMkLst>
            <pc:docMk/>
            <pc:sldMk cId="3563100234" sldId="283"/>
            <ac:spMk id="10" creationId="{F495BF85-24A3-E11C-A4C7-D819C26320C9}"/>
          </ac:spMkLst>
        </pc:spChg>
        <pc:spChg chg="add del mod">
          <ac:chgData name="Pati,Usha R" userId="acf6a215-17f6-4371-bfde-623ac93bb2f4" providerId="ADAL" clId="{3C6D36D3-3534-4120-83A5-088E9F7BB0F5}" dt="2022-12-05T22:17:41.117" v="6325"/>
          <ac:spMkLst>
            <pc:docMk/>
            <pc:sldMk cId="3563100234" sldId="283"/>
            <ac:spMk id="11" creationId="{7979F424-B01E-651A-50B3-A2AAF62919A7}"/>
          </ac:spMkLst>
        </pc:spChg>
        <pc:picChg chg="add mod">
          <ac:chgData name="Pati,Usha R" userId="acf6a215-17f6-4371-bfde-623ac93bb2f4" providerId="ADAL" clId="{3C6D36D3-3534-4120-83A5-088E9F7BB0F5}" dt="2022-12-05T22:17:17.166" v="6320" actId="1076"/>
          <ac:picMkLst>
            <pc:docMk/>
            <pc:sldMk cId="3563100234" sldId="283"/>
            <ac:picMk id="3" creationId="{05D3E1F9-AAD5-9A2F-C15F-DD282C5958E8}"/>
          </ac:picMkLst>
        </pc:picChg>
      </pc:sldChg>
    </pc:docChg>
  </pc:docChgLst>
  <pc:docChgLst>
    <pc:chgData name="Mohammad,Sajida" userId="S::s546648@nwmissouri.edu::ba87b2c1-b24d-4384-be46-f5b0c3bdbbb2" providerId="AD" clId="Web-{EB24DF7D-01EE-498F-8D52-4FFEF06EAA2D}"/>
    <pc:docChg chg="modSld">
      <pc:chgData name="Mohammad,Sajida" userId="S::s546648@nwmissouri.edu::ba87b2c1-b24d-4384-be46-f5b0c3bdbbb2" providerId="AD" clId="Web-{EB24DF7D-01EE-498F-8D52-4FFEF06EAA2D}" dt="2022-12-02T15:26:19.216" v="35" actId="14100"/>
      <pc:docMkLst>
        <pc:docMk/>
      </pc:docMkLst>
      <pc:sldChg chg="modSp">
        <pc:chgData name="Mohammad,Sajida" userId="S::s546648@nwmissouri.edu::ba87b2c1-b24d-4384-be46-f5b0c3bdbbb2" providerId="AD" clId="Web-{EB24DF7D-01EE-498F-8D52-4FFEF06EAA2D}" dt="2022-12-02T15:26:19.216" v="35" actId="14100"/>
        <pc:sldMkLst>
          <pc:docMk/>
          <pc:sldMk cId="1195460150" sldId="264"/>
        </pc:sldMkLst>
        <pc:spChg chg="mod">
          <ac:chgData name="Mohammad,Sajida" userId="S::s546648@nwmissouri.edu::ba87b2c1-b24d-4384-be46-f5b0c3bdbbb2" providerId="AD" clId="Web-{EB24DF7D-01EE-498F-8D52-4FFEF06EAA2D}" dt="2022-12-02T15:26:11.231" v="34" actId="14100"/>
          <ac:spMkLst>
            <pc:docMk/>
            <pc:sldMk cId="1195460150" sldId="264"/>
            <ac:spMk id="2" creationId="{82E23B69-7C6E-6AE9-17A5-88276D0E4D96}"/>
          </ac:spMkLst>
        </pc:spChg>
        <pc:spChg chg="mod">
          <ac:chgData name="Mohammad,Sajida" userId="S::s546648@nwmissouri.edu::ba87b2c1-b24d-4384-be46-f5b0c3bdbbb2" providerId="AD" clId="Web-{EB24DF7D-01EE-498F-8D52-4FFEF06EAA2D}" dt="2022-12-02T15:26:19.216" v="35" actId="14100"/>
          <ac:spMkLst>
            <pc:docMk/>
            <pc:sldMk cId="1195460150" sldId="264"/>
            <ac:spMk id="3" creationId="{86D884EA-C13E-4FBD-F353-FFF3522EF27E}"/>
          </ac:spMkLst>
        </pc:spChg>
      </pc:sldChg>
      <pc:sldChg chg="modSp">
        <pc:chgData name="Mohammad,Sajida" userId="S::s546648@nwmissouri.edu::ba87b2c1-b24d-4384-be46-f5b0c3bdbbb2" providerId="AD" clId="Web-{EB24DF7D-01EE-498F-8D52-4FFEF06EAA2D}" dt="2022-12-02T15:13:39.302" v="11" actId="20577"/>
        <pc:sldMkLst>
          <pc:docMk/>
          <pc:sldMk cId="4217888171" sldId="271"/>
        </pc:sldMkLst>
        <pc:spChg chg="mod">
          <ac:chgData name="Mohammad,Sajida" userId="S::s546648@nwmissouri.edu::ba87b2c1-b24d-4384-be46-f5b0c3bdbbb2" providerId="AD" clId="Web-{EB24DF7D-01EE-498F-8D52-4FFEF06EAA2D}" dt="2022-12-02T15:13:39.302" v="11" actId="20577"/>
          <ac:spMkLst>
            <pc:docMk/>
            <pc:sldMk cId="4217888171" sldId="271"/>
            <ac:spMk id="6" creationId="{D12D2051-7A6A-521C-6C98-45141E865283}"/>
          </ac:spMkLst>
        </pc:spChg>
      </pc:sldChg>
      <pc:sldChg chg="modSp">
        <pc:chgData name="Mohammad,Sajida" userId="S::s546648@nwmissouri.edu::ba87b2c1-b24d-4384-be46-f5b0c3bdbbb2" providerId="AD" clId="Web-{EB24DF7D-01EE-498F-8D52-4FFEF06EAA2D}" dt="2022-12-02T15:13:54.412" v="25" actId="20577"/>
        <pc:sldMkLst>
          <pc:docMk/>
          <pc:sldMk cId="4069910905" sldId="272"/>
        </pc:sldMkLst>
        <pc:spChg chg="mod">
          <ac:chgData name="Mohammad,Sajida" userId="S::s546648@nwmissouri.edu::ba87b2c1-b24d-4384-be46-f5b0c3bdbbb2" providerId="AD" clId="Web-{EB24DF7D-01EE-498F-8D52-4FFEF06EAA2D}" dt="2022-12-02T15:13:54.412" v="25" actId="20577"/>
          <ac:spMkLst>
            <pc:docMk/>
            <pc:sldMk cId="4069910905" sldId="272"/>
            <ac:spMk id="6" creationId="{63B5AF33-B1FC-A127-539F-2E4141B6C376}"/>
          </ac:spMkLst>
        </pc:spChg>
      </pc:sldChg>
      <pc:sldChg chg="modSp">
        <pc:chgData name="Mohammad,Sajida" userId="S::s546648@nwmissouri.edu::ba87b2c1-b24d-4384-be46-f5b0c3bdbbb2" providerId="AD" clId="Web-{EB24DF7D-01EE-498F-8D52-4FFEF06EAA2D}" dt="2022-12-02T15:14:03.537" v="32" actId="20577"/>
        <pc:sldMkLst>
          <pc:docMk/>
          <pc:sldMk cId="660492702" sldId="273"/>
        </pc:sldMkLst>
        <pc:spChg chg="mod">
          <ac:chgData name="Mohammad,Sajida" userId="S::s546648@nwmissouri.edu::ba87b2c1-b24d-4384-be46-f5b0c3bdbbb2" providerId="AD" clId="Web-{EB24DF7D-01EE-498F-8D52-4FFEF06EAA2D}" dt="2022-12-02T15:14:03.537" v="32" actId="20577"/>
          <ac:spMkLst>
            <pc:docMk/>
            <pc:sldMk cId="660492702" sldId="273"/>
            <ac:spMk id="8" creationId="{23D1F24D-1066-0E52-5570-7F7816AE963C}"/>
          </ac:spMkLst>
        </pc:spChg>
      </pc:sldChg>
    </pc:docChg>
  </pc:docChgLst>
  <pc:docChgLst>
    <pc:chgData name="Mohammad,Sajida" userId="S::s546648@nwmissouri.edu::ba87b2c1-b24d-4384-be46-f5b0c3bdbbb2" providerId="AD" clId="Web-{69B1D93B-23B0-49C9-900F-9A944F541EE4}"/>
    <pc:docChg chg="modSld">
      <pc:chgData name="Mohammad,Sajida" userId="S::s546648@nwmissouri.edu::ba87b2c1-b24d-4384-be46-f5b0c3bdbbb2" providerId="AD" clId="Web-{69B1D93B-23B0-49C9-900F-9A944F541EE4}" dt="2022-12-02T15:11:18.794" v="2" actId="14100"/>
      <pc:docMkLst>
        <pc:docMk/>
      </pc:docMkLst>
      <pc:sldChg chg="modSp">
        <pc:chgData name="Mohammad,Sajida" userId="S::s546648@nwmissouri.edu::ba87b2c1-b24d-4384-be46-f5b0c3bdbbb2" providerId="AD" clId="Web-{69B1D93B-23B0-49C9-900F-9A944F541EE4}" dt="2022-12-02T15:11:18.794" v="2" actId="14100"/>
        <pc:sldMkLst>
          <pc:docMk/>
          <pc:sldMk cId="1477094519" sldId="262"/>
        </pc:sldMkLst>
        <pc:spChg chg="mod">
          <ac:chgData name="Mohammad,Sajida" userId="S::s546648@nwmissouri.edu::ba87b2c1-b24d-4384-be46-f5b0c3bdbbb2" providerId="AD" clId="Web-{69B1D93B-23B0-49C9-900F-9A944F541EE4}" dt="2022-12-02T15:11:18.794" v="2" actId="14100"/>
          <ac:spMkLst>
            <pc:docMk/>
            <pc:sldMk cId="1477094519" sldId="262"/>
            <ac:spMk id="2" creationId="{9D9CCA88-8E45-D73F-30D5-A1EDAED71B3B}"/>
          </ac:spMkLst>
        </pc:spChg>
        <pc:graphicFrameChg chg="mod">
          <ac:chgData name="Mohammad,Sajida" userId="S::s546648@nwmissouri.edu::ba87b2c1-b24d-4384-be46-f5b0c3bdbbb2" providerId="AD" clId="Web-{69B1D93B-23B0-49C9-900F-9A944F541EE4}" dt="2022-12-02T15:11:15.513" v="1" actId="14100"/>
          <ac:graphicFrameMkLst>
            <pc:docMk/>
            <pc:sldMk cId="1477094519" sldId="262"/>
            <ac:graphicFrameMk id="5" creationId="{9CF8484C-9EE9-18C3-CC82-19DDE0227064}"/>
          </ac:graphicFrameMkLst>
        </pc:graphicFrameChg>
      </pc:sldChg>
    </pc:docChg>
  </pc:docChgLst>
  <pc:docChgLst>
    <pc:chgData name="Pati,Usha R" userId="acf6a215-17f6-4371-bfde-623ac93bb2f4" providerId="ADAL" clId="{C12F94A2-758D-4EA1-A337-8F218618E1ED}"/>
    <pc:docChg chg="modSld">
      <pc:chgData name="Pati,Usha R" userId="acf6a215-17f6-4371-bfde-623ac93bb2f4" providerId="ADAL" clId="{C12F94A2-758D-4EA1-A337-8F218618E1ED}" dt="2023-02-03T00:37:54.820" v="0"/>
      <pc:docMkLst>
        <pc:docMk/>
      </pc:docMkLst>
      <pc:sldChg chg="modTransition">
        <pc:chgData name="Pati,Usha R" userId="acf6a215-17f6-4371-bfde-623ac93bb2f4" providerId="ADAL" clId="{C12F94A2-758D-4EA1-A337-8F218618E1ED}" dt="2023-02-03T00:37:54.820" v="0"/>
        <pc:sldMkLst>
          <pc:docMk/>
          <pc:sldMk cId="2731182187" sldId="28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BEE9DA-F02F-410A-A6FE-CA736AFA502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13B28DB-D56C-4185-AAED-C22C61F99BC5}">
      <dgm:prSet custT="1"/>
      <dgm:spPr/>
      <dgm:t>
        <a:bodyPr/>
        <a:lstStyle/>
        <a:p>
          <a:r>
            <a:rPr lang="en-US" sz="2000" b="0" i="0"/>
            <a:t>Market place for Northwest </a:t>
          </a:r>
          <a:endParaRPr lang="en-US" sz="2000"/>
        </a:p>
      </dgm:t>
    </dgm:pt>
    <dgm:pt modelId="{C2E3D59F-1051-4F9D-A750-8C865AF5CF80}" type="parTrans" cxnId="{7E3CDFE6-DB2E-4777-BB16-2DC857CDD95E}">
      <dgm:prSet/>
      <dgm:spPr/>
      <dgm:t>
        <a:bodyPr/>
        <a:lstStyle/>
        <a:p>
          <a:endParaRPr lang="en-US"/>
        </a:p>
      </dgm:t>
    </dgm:pt>
    <dgm:pt modelId="{54E2CAA9-FDB8-4206-8C75-7002FF8DD010}" type="sibTrans" cxnId="{7E3CDFE6-DB2E-4777-BB16-2DC857CDD95E}">
      <dgm:prSet/>
      <dgm:spPr/>
      <dgm:t>
        <a:bodyPr/>
        <a:lstStyle/>
        <a:p>
          <a:endParaRPr lang="en-US"/>
        </a:p>
      </dgm:t>
    </dgm:pt>
    <dgm:pt modelId="{6954759E-4B02-4421-A151-4AA610C8A9FC}">
      <dgm:prSet custT="1"/>
      <dgm:spPr/>
      <dgm:t>
        <a:bodyPr/>
        <a:lstStyle/>
        <a:p>
          <a:r>
            <a:rPr lang="en-US" sz="2000" b="0" i="0"/>
            <a:t>Students can purchase or sell products </a:t>
          </a:r>
          <a:endParaRPr lang="en-US" sz="2000"/>
        </a:p>
      </dgm:t>
    </dgm:pt>
    <dgm:pt modelId="{FF8265D0-D584-4ABB-BA0B-3FBA9FAFF3DD}" type="parTrans" cxnId="{1FA39FF4-5D2C-4640-AB26-8400A16A36B7}">
      <dgm:prSet/>
      <dgm:spPr/>
      <dgm:t>
        <a:bodyPr/>
        <a:lstStyle/>
        <a:p>
          <a:endParaRPr lang="en-US"/>
        </a:p>
      </dgm:t>
    </dgm:pt>
    <dgm:pt modelId="{FFA54F59-709B-4BEA-8A62-21C0B6E66EE3}" type="sibTrans" cxnId="{1FA39FF4-5D2C-4640-AB26-8400A16A36B7}">
      <dgm:prSet/>
      <dgm:spPr/>
      <dgm:t>
        <a:bodyPr/>
        <a:lstStyle/>
        <a:p>
          <a:endParaRPr lang="en-US"/>
        </a:p>
      </dgm:t>
    </dgm:pt>
    <dgm:pt modelId="{DD73AF1C-57D1-410B-B304-5823E5804C0E}">
      <dgm:prSet/>
      <dgm:spPr/>
      <dgm:t>
        <a:bodyPr/>
        <a:lstStyle/>
        <a:p>
          <a:r>
            <a:rPr lang="en-US" b="0" i="0"/>
            <a:t>CURD Operations can be performed on products</a:t>
          </a:r>
          <a:endParaRPr lang="en-US"/>
        </a:p>
      </dgm:t>
    </dgm:pt>
    <dgm:pt modelId="{9EC98FF3-766F-41A1-8A57-B807C4432202}" type="parTrans" cxnId="{6FC8B931-299C-403E-9A78-95414D4E4386}">
      <dgm:prSet/>
      <dgm:spPr/>
      <dgm:t>
        <a:bodyPr/>
        <a:lstStyle/>
        <a:p>
          <a:endParaRPr lang="en-US"/>
        </a:p>
      </dgm:t>
    </dgm:pt>
    <dgm:pt modelId="{CDAF8A4B-D982-445A-A56A-DEA067231CFC}" type="sibTrans" cxnId="{6FC8B931-299C-403E-9A78-95414D4E4386}">
      <dgm:prSet/>
      <dgm:spPr/>
      <dgm:t>
        <a:bodyPr/>
        <a:lstStyle/>
        <a:p>
          <a:endParaRPr lang="en-US"/>
        </a:p>
      </dgm:t>
    </dgm:pt>
    <dgm:pt modelId="{B3D58973-2EF4-46E7-8313-1E89392FBAF0}" type="pres">
      <dgm:prSet presAssocID="{DFBEE9DA-F02F-410A-A6FE-CA736AFA502E}" presName="root" presStyleCnt="0">
        <dgm:presLayoutVars>
          <dgm:dir/>
          <dgm:resizeHandles val="exact"/>
        </dgm:presLayoutVars>
      </dgm:prSet>
      <dgm:spPr/>
    </dgm:pt>
    <dgm:pt modelId="{2BBAE58D-8FFF-4B7C-AB3A-15A9086E3D6A}" type="pres">
      <dgm:prSet presAssocID="{913B28DB-D56C-4185-AAED-C22C61F99BC5}" presName="compNode" presStyleCnt="0"/>
      <dgm:spPr/>
    </dgm:pt>
    <dgm:pt modelId="{186092E0-E544-475B-877A-92F49B76A6B0}" type="pres">
      <dgm:prSet presAssocID="{913B28DB-D56C-4185-AAED-C22C61F99BC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9CB2D11-8ABA-473F-BA16-AFA080E9D10D}" type="pres">
      <dgm:prSet presAssocID="{913B28DB-D56C-4185-AAED-C22C61F99BC5}" presName="spaceRect" presStyleCnt="0"/>
      <dgm:spPr/>
    </dgm:pt>
    <dgm:pt modelId="{A13CEE4A-0C42-4FDE-A3BD-B05219D7DC41}" type="pres">
      <dgm:prSet presAssocID="{913B28DB-D56C-4185-AAED-C22C61F99BC5}" presName="textRect" presStyleLbl="revTx" presStyleIdx="0" presStyleCnt="3">
        <dgm:presLayoutVars>
          <dgm:chMax val="1"/>
          <dgm:chPref val="1"/>
        </dgm:presLayoutVars>
      </dgm:prSet>
      <dgm:spPr/>
    </dgm:pt>
    <dgm:pt modelId="{DADD7714-6CF1-4E7B-829B-1A9912B5CDA1}" type="pres">
      <dgm:prSet presAssocID="{54E2CAA9-FDB8-4206-8C75-7002FF8DD010}" presName="sibTrans" presStyleCnt="0"/>
      <dgm:spPr/>
    </dgm:pt>
    <dgm:pt modelId="{B5962026-D0DF-4306-9BD4-46B2261D1E51}" type="pres">
      <dgm:prSet presAssocID="{6954759E-4B02-4421-A151-4AA610C8A9FC}" presName="compNode" presStyleCnt="0"/>
      <dgm:spPr/>
    </dgm:pt>
    <dgm:pt modelId="{AEF1AAD8-55F4-4CD2-B216-D3DA512C373C}" type="pres">
      <dgm:prSet presAssocID="{6954759E-4B02-4421-A151-4AA610C8A9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FA114289-A3CD-4DB1-8A50-5431EC6F8885}" type="pres">
      <dgm:prSet presAssocID="{6954759E-4B02-4421-A151-4AA610C8A9FC}" presName="spaceRect" presStyleCnt="0"/>
      <dgm:spPr/>
    </dgm:pt>
    <dgm:pt modelId="{4EA35638-6C62-40A6-8603-D9B4DD8466AF}" type="pres">
      <dgm:prSet presAssocID="{6954759E-4B02-4421-A151-4AA610C8A9FC}" presName="textRect" presStyleLbl="revTx" presStyleIdx="1" presStyleCnt="3">
        <dgm:presLayoutVars>
          <dgm:chMax val="1"/>
          <dgm:chPref val="1"/>
        </dgm:presLayoutVars>
      </dgm:prSet>
      <dgm:spPr/>
    </dgm:pt>
    <dgm:pt modelId="{14DAC1CF-2A78-4EEA-A3D1-A6C5A7883A1E}" type="pres">
      <dgm:prSet presAssocID="{FFA54F59-709B-4BEA-8A62-21C0B6E66EE3}" presName="sibTrans" presStyleCnt="0"/>
      <dgm:spPr/>
    </dgm:pt>
    <dgm:pt modelId="{0E9F6EF3-2FFD-4FDA-8643-BE529E98386F}" type="pres">
      <dgm:prSet presAssocID="{DD73AF1C-57D1-410B-B304-5823E5804C0E}" presName="compNode" presStyleCnt="0"/>
      <dgm:spPr/>
    </dgm:pt>
    <dgm:pt modelId="{7D0AB6B5-58D6-46F5-B40C-B17548B39707}" type="pres">
      <dgm:prSet presAssocID="{DD73AF1C-57D1-410B-B304-5823E5804C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30A5FC5-D508-4BE0-814E-ECD2881271B7}" type="pres">
      <dgm:prSet presAssocID="{DD73AF1C-57D1-410B-B304-5823E5804C0E}" presName="spaceRect" presStyleCnt="0"/>
      <dgm:spPr/>
    </dgm:pt>
    <dgm:pt modelId="{130AF002-1053-40D1-BAF2-F1F3ACA289AF}" type="pres">
      <dgm:prSet presAssocID="{DD73AF1C-57D1-410B-B304-5823E5804C0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1EB818-5BFB-49C9-8532-6600AF94566E}" type="presOf" srcId="{913B28DB-D56C-4185-AAED-C22C61F99BC5}" destId="{A13CEE4A-0C42-4FDE-A3BD-B05219D7DC41}" srcOrd="0" destOrd="0" presId="urn:microsoft.com/office/officeart/2018/2/layout/IconLabelList"/>
    <dgm:cxn modelId="{6FC8B931-299C-403E-9A78-95414D4E4386}" srcId="{DFBEE9DA-F02F-410A-A6FE-CA736AFA502E}" destId="{DD73AF1C-57D1-410B-B304-5823E5804C0E}" srcOrd="2" destOrd="0" parTransId="{9EC98FF3-766F-41A1-8A57-B807C4432202}" sibTransId="{CDAF8A4B-D982-445A-A56A-DEA067231CFC}"/>
    <dgm:cxn modelId="{C5FA9F42-0410-4AD1-9567-9652F48D3F8F}" type="presOf" srcId="{DD73AF1C-57D1-410B-B304-5823E5804C0E}" destId="{130AF002-1053-40D1-BAF2-F1F3ACA289AF}" srcOrd="0" destOrd="0" presId="urn:microsoft.com/office/officeart/2018/2/layout/IconLabelList"/>
    <dgm:cxn modelId="{65695CCA-EA1A-4F81-A174-974F3DB8502A}" type="presOf" srcId="{DFBEE9DA-F02F-410A-A6FE-CA736AFA502E}" destId="{B3D58973-2EF4-46E7-8313-1E89392FBAF0}" srcOrd="0" destOrd="0" presId="urn:microsoft.com/office/officeart/2018/2/layout/IconLabelList"/>
    <dgm:cxn modelId="{7E3CDFE6-DB2E-4777-BB16-2DC857CDD95E}" srcId="{DFBEE9DA-F02F-410A-A6FE-CA736AFA502E}" destId="{913B28DB-D56C-4185-AAED-C22C61F99BC5}" srcOrd="0" destOrd="0" parTransId="{C2E3D59F-1051-4F9D-A750-8C865AF5CF80}" sibTransId="{54E2CAA9-FDB8-4206-8C75-7002FF8DD010}"/>
    <dgm:cxn modelId="{FD6C6EEF-464A-40DE-AD1E-9E4B4F877B03}" type="presOf" srcId="{6954759E-4B02-4421-A151-4AA610C8A9FC}" destId="{4EA35638-6C62-40A6-8603-D9B4DD8466AF}" srcOrd="0" destOrd="0" presId="urn:microsoft.com/office/officeart/2018/2/layout/IconLabelList"/>
    <dgm:cxn modelId="{1FA39FF4-5D2C-4640-AB26-8400A16A36B7}" srcId="{DFBEE9DA-F02F-410A-A6FE-CA736AFA502E}" destId="{6954759E-4B02-4421-A151-4AA610C8A9FC}" srcOrd="1" destOrd="0" parTransId="{FF8265D0-D584-4ABB-BA0B-3FBA9FAFF3DD}" sibTransId="{FFA54F59-709B-4BEA-8A62-21C0B6E66EE3}"/>
    <dgm:cxn modelId="{544421B3-842D-42B4-97F7-C1814463ABE0}" type="presParOf" srcId="{B3D58973-2EF4-46E7-8313-1E89392FBAF0}" destId="{2BBAE58D-8FFF-4B7C-AB3A-15A9086E3D6A}" srcOrd="0" destOrd="0" presId="urn:microsoft.com/office/officeart/2018/2/layout/IconLabelList"/>
    <dgm:cxn modelId="{8E21CAE7-7C0D-4DFF-B02D-2FE36D4EE096}" type="presParOf" srcId="{2BBAE58D-8FFF-4B7C-AB3A-15A9086E3D6A}" destId="{186092E0-E544-475B-877A-92F49B76A6B0}" srcOrd="0" destOrd="0" presId="urn:microsoft.com/office/officeart/2018/2/layout/IconLabelList"/>
    <dgm:cxn modelId="{D773B17B-D8A8-48BF-AF99-1C4D7E243A2A}" type="presParOf" srcId="{2BBAE58D-8FFF-4B7C-AB3A-15A9086E3D6A}" destId="{89CB2D11-8ABA-473F-BA16-AFA080E9D10D}" srcOrd="1" destOrd="0" presId="urn:microsoft.com/office/officeart/2018/2/layout/IconLabelList"/>
    <dgm:cxn modelId="{8FFE01C2-D3E7-452C-AB9C-DDD0CB3DFB6E}" type="presParOf" srcId="{2BBAE58D-8FFF-4B7C-AB3A-15A9086E3D6A}" destId="{A13CEE4A-0C42-4FDE-A3BD-B05219D7DC41}" srcOrd="2" destOrd="0" presId="urn:microsoft.com/office/officeart/2018/2/layout/IconLabelList"/>
    <dgm:cxn modelId="{8E528D3C-FFA3-4866-B890-7E439A87CC84}" type="presParOf" srcId="{B3D58973-2EF4-46E7-8313-1E89392FBAF0}" destId="{DADD7714-6CF1-4E7B-829B-1A9912B5CDA1}" srcOrd="1" destOrd="0" presId="urn:microsoft.com/office/officeart/2018/2/layout/IconLabelList"/>
    <dgm:cxn modelId="{2D2399E3-3483-4BB3-97B1-5253EBB9BB49}" type="presParOf" srcId="{B3D58973-2EF4-46E7-8313-1E89392FBAF0}" destId="{B5962026-D0DF-4306-9BD4-46B2261D1E51}" srcOrd="2" destOrd="0" presId="urn:microsoft.com/office/officeart/2018/2/layout/IconLabelList"/>
    <dgm:cxn modelId="{FA97EC88-FC26-48AE-B539-CA17DFB0C2B4}" type="presParOf" srcId="{B5962026-D0DF-4306-9BD4-46B2261D1E51}" destId="{AEF1AAD8-55F4-4CD2-B216-D3DA512C373C}" srcOrd="0" destOrd="0" presId="urn:microsoft.com/office/officeart/2018/2/layout/IconLabelList"/>
    <dgm:cxn modelId="{FD473522-592A-4048-A1A5-235ACD5EA2E0}" type="presParOf" srcId="{B5962026-D0DF-4306-9BD4-46B2261D1E51}" destId="{FA114289-A3CD-4DB1-8A50-5431EC6F8885}" srcOrd="1" destOrd="0" presId="urn:microsoft.com/office/officeart/2018/2/layout/IconLabelList"/>
    <dgm:cxn modelId="{45F9A6D7-2E16-4222-B434-5FCE68930E43}" type="presParOf" srcId="{B5962026-D0DF-4306-9BD4-46B2261D1E51}" destId="{4EA35638-6C62-40A6-8603-D9B4DD8466AF}" srcOrd="2" destOrd="0" presId="urn:microsoft.com/office/officeart/2018/2/layout/IconLabelList"/>
    <dgm:cxn modelId="{94C143AE-0C6C-463F-B833-A08EFC831AD1}" type="presParOf" srcId="{B3D58973-2EF4-46E7-8313-1E89392FBAF0}" destId="{14DAC1CF-2A78-4EEA-A3D1-A6C5A7883A1E}" srcOrd="3" destOrd="0" presId="urn:microsoft.com/office/officeart/2018/2/layout/IconLabelList"/>
    <dgm:cxn modelId="{70FCD899-9C82-4AE5-BD99-B5735C1BB336}" type="presParOf" srcId="{B3D58973-2EF4-46E7-8313-1E89392FBAF0}" destId="{0E9F6EF3-2FFD-4FDA-8643-BE529E98386F}" srcOrd="4" destOrd="0" presId="urn:microsoft.com/office/officeart/2018/2/layout/IconLabelList"/>
    <dgm:cxn modelId="{E294B737-D2BE-4D2A-996B-76B7C6E4CC43}" type="presParOf" srcId="{0E9F6EF3-2FFD-4FDA-8643-BE529E98386F}" destId="{7D0AB6B5-58D6-46F5-B40C-B17548B39707}" srcOrd="0" destOrd="0" presId="urn:microsoft.com/office/officeart/2018/2/layout/IconLabelList"/>
    <dgm:cxn modelId="{905F7929-862D-4804-8000-156C20243E57}" type="presParOf" srcId="{0E9F6EF3-2FFD-4FDA-8643-BE529E98386F}" destId="{D30A5FC5-D508-4BE0-814E-ECD2881271B7}" srcOrd="1" destOrd="0" presId="urn:microsoft.com/office/officeart/2018/2/layout/IconLabelList"/>
    <dgm:cxn modelId="{ECD3230B-8811-4F62-A78F-3DC41D2DBF8A}" type="presParOf" srcId="{0E9F6EF3-2FFD-4FDA-8643-BE529E98386F}" destId="{130AF002-1053-40D1-BAF2-F1F3ACA289A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092E0-E544-475B-877A-92F49B76A6B0}">
      <dsp:nvSpPr>
        <dsp:cNvPr id="0" name=""/>
        <dsp:cNvSpPr/>
      </dsp:nvSpPr>
      <dsp:spPr>
        <a:xfrm>
          <a:off x="836768" y="525423"/>
          <a:ext cx="1091070" cy="10910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CEE4A-0C42-4FDE-A3BD-B05219D7DC41}">
      <dsp:nvSpPr>
        <dsp:cNvPr id="0" name=""/>
        <dsp:cNvSpPr/>
      </dsp:nvSpPr>
      <dsp:spPr>
        <a:xfrm>
          <a:off x="170002" y="1963910"/>
          <a:ext cx="2424602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Market place for Northwest </a:t>
          </a:r>
          <a:endParaRPr lang="en-US" sz="2000" kern="1200"/>
        </a:p>
      </dsp:txBody>
      <dsp:txXfrm>
        <a:off x="170002" y="1963910"/>
        <a:ext cx="2424602" cy="877500"/>
      </dsp:txXfrm>
    </dsp:sp>
    <dsp:sp modelId="{AEF1AAD8-55F4-4CD2-B216-D3DA512C373C}">
      <dsp:nvSpPr>
        <dsp:cNvPr id="0" name=""/>
        <dsp:cNvSpPr/>
      </dsp:nvSpPr>
      <dsp:spPr>
        <a:xfrm>
          <a:off x="3685675" y="525423"/>
          <a:ext cx="1091070" cy="10910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35638-6C62-40A6-8603-D9B4DD8466AF}">
      <dsp:nvSpPr>
        <dsp:cNvPr id="0" name=""/>
        <dsp:cNvSpPr/>
      </dsp:nvSpPr>
      <dsp:spPr>
        <a:xfrm>
          <a:off x="3018909" y="1963910"/>
          <a:ext cx="2424602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Students can purchase or sell products </a:t>
          </a:r>
          <a:endParaRPr lang="en-US" sz="2000" kern="1200"/>
        </a:p>
      </dsp:txBody>
      <dsp:txXfrm>
        <a:off x="3018909" y="1963910"/>
        <a:ext cx="2424602" cy="877500"/>
      </dsp:txXfrm>
    </dsp:sp>
    <dsp:sp modelId="{7D0AB6B5-58D6-46F5-B40C-B17548B39707}">
      <dsp:nvSpPr>
        <dsp:cNvPr id="0" name=""/>
        <dsp:cNvSpPr/>
      </dsp:nvSpPr>
      <dsp:spPr>
        <a:xfrm>
          <a:off x="6534582" y="525423"/>
          <a:ext cx="1091070" cy="10910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F002-1053-40D1-BAF2-F1F3ACA289AF}">
      <dsp:nvSpPr>
        <dsp:cNvPr id="0" name=""/>
        <dsp:cNvSpPr/>
      </dsp:nvSpPr>
      <dsp:spPr>
        <a:xfrm>
          <a:off x="5867817" y="1963910"/>
          <a:ext cx="2424602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CURD Operations can be performed on products</a:t>
          </a:r>
          <a:endParaRPr lang="en-US" sz="2000" kern="1200"/>
        </a:p>
      </dsp:txBody>
      <dsp:txXfrm>
        <a:off x="5867817" y="1963910"/>
        <a:ext cx="2424602" cy="87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741DAD-5DCE-4B24-E77A-0CE7E349CA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38F30-7AB1-EEF6-C832-5BFB9925DD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FA433-AA68-44A1-AD98-05DDED42E61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DE78C-B279-0DED-59F5-30E628AB05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Presented by  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F91FB-063F-E6E3-0A5A-57B9AC532F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4744C-4816-41F8-A5D4-ED9F3C387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64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Presented by  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F64D-E66C-4F97-8455-BC0291289D38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4441-EAE8-4DFC-A92E-CFDE063FF997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CE73-CEE1-435D-88B1-87D171EBA93B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D8C11-EA62-492B-BBF2-198198E0EF06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F0330-9C3E-4AC6-91DB-C8696BA2F3B7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BBC6-05D5-4B01-B8A0-BD5253FB768B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FB87-B340-4129-B3A5-84DF3E50616C}" type="datetime1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5D596-F107-465E-B960-26D5986861F6}" type="datetime1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6B43F-C911-470C-92AF-54DCBB5F4A23}" type="datetime1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EE62-FF84-4BF1-9011-263F1CE88528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D89A3-E108-4DF0-8BBB-C9228747A904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7AE3C27-611B-497F-BB1F-A198D3EFC389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Presented By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guide/essentials/application.html" TargetMode="External"/><Relationship Id="rId2" Type="http://schemas.openxmlformats.org/officeDocument/2006/relationships/hyperlink" Target="https://github.com/harichowdary-aluri/gdp_1-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or.com/view/any-more-questions?-enthiran-amazon-prime-video-trending-rajinikanth-gif-17834798816845745719" TargetMode="External"/><Relationship Id="rId5" Type="http://schemas.openxmlformats.org/officeDocument/2006/relationships/hyperlink" Target="https://tenor.com/view/thank-u-hi-wave-thanks-thank-you-for-listening-gif-16104062" TargetMode="External"/><Relationship Id="rId4" Type="http://schemas.openxmlformats.org/officeDocument/2006/relationships/hyperlink" Target="https://docs.spring.io/spring-boot/docs/current/reference/html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0E05B-0440-25AF-6E9D-F0DED163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19" y="808056"/>
            <a:ext cx="9881448" cy="107722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/>
              <a:t>MARKET PLACE  FOR NORTHWEST </a:t>
            </a:r>
            <a:br>
              <a:rPr lang="en-US"/>
            </a:br>
            <a:r>
              <a:rPr lang="en-US"/>
              <a:t> </a:t>
            </a:r>
            <a:r>
              <a:rPr lang="en-US" sz="1800" b="1">
                <a:solidFill>
                  <a:srgbClr val="FFFFFF"/>
                </a:solidFill>
              </a:rPr>
              <a:t>One place to buy and sell</a:t>
            </a:r>
            <a:br>
              <a:rPr lang="en-US" sz="1200"/>
            </a:br>
            <a:endParaRPr lang="en-US" sz="12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40165-B236-A013-6D1A-D217969E9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2570" y="3429001"/>
            <a:ext cx="6907530" cy="1752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cap="none"/>
          </a:p>
          <a:p>
            <a:pPr marL="0" indent="0"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cap="none"/>
              <a:t>DR. CHANDRA MOULI KOTTETI – Client/Mentor</a:t>
            </a:r>
            <a:br>
              <a:rPr lang="en-US" cap="none"/>
            </a:br>
            <a:r>
              <a:rPr lang="en-US" cap="none"/>
              <a:t>KIRAN KUMAR GUNDAPUNENI – Back End </a:t>
            </a:r>
            <a:r>
              <a:rPr lang="en-US"/>
              <a:t>D</a:t>
            </a:r>
            <a:r>
              <a:rPr lang="en-US" cap="none"/>
              <a:t>eveloper</a:t>
            </a:r>
            <a:br>
              <a:rPr lang="en-US" cap="none"/>
            </a:br>
            <a:r>
              <a:rPr lang="en-US" cap="none"/>
              <a:t>HARI KIRAN ALURI – Back End Developer</a:t>
            </a:r>
            <a:br>
              <a:rPr lang="en-US" cap="none"/>
            </a:br>
            <a:r>
              <a:rPr lang="en-US"/>
              <a:t>SAJIDA MOHAMMAD – </a:t>
            </a:r>
            <a:r>
              <a:rPr lang="en-US" cap="none"/>
              <a:t>Front End developer</a:t>
            </a:r>
            <a:br>
              <a:rPr lang="en-US"/>
            </a:br>
            <a:r>
              <a:rPr lang="en-US" cap="none"/>
              <a:t>USHA PATI – Front End Developer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A77DAD-6BB6-894C-8D0E-3A8B369AEB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577"/>
          <a:stretch/>
        </p:blipFill>
        <p:spPr>
          <a:xfrm>
            <a:off x="4673911" y="1817041"/>
            <a:ext cx="1918485" cy="1752599"/>
          </a:xfrm>
          <a:prstGeom prst="round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EDEA8-14B9-445F-C853-0494C538758E}"/>
              </a:ext>
            </a:extLst>
          </p:cNvPr>
          <p:cNvSpPr txBox="1"/>
          <p:nvPr/>
        </p:nvSpPr>
        <p:spPr>
          <a:xfrm>
            <a:off x="1801416" y="2007068"/>
            <a:ext cx="2353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SEC03 TEAM03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D9D3A35-6F8E-5E6D-914D-C62D279B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3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6F5D-4956-8619-3BB2-0B314914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7160842" cy="1077229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SELL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5EA23-5028-96A3-8C4A-E62616A3C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052116"/>
            <a:ext cx="8741339" cy="3997828"/>
          </a:xfrm>
        </p:spPr>
        <p:txBody>
          <a:bodyPr/>
          <a:lstStyle/>
          <a:p>
            <a:pPr marL="457200" indent="-342900" algn="l"/>
            <a:r>
              <a:rPr lang="en-US"/>
              <a:t>User can sell products based on categories provided</a:t>
            </a:r>
            <a:endParaRPr lang="en-US" cap="none"/>
          </a:p>
          <a:p>
            <a:pPr marL="457200" indent="-342900" algn="l"/>
            <a:r>
              <a:rPr lang="en-US" cap="none"/>
              <a:t>Products not listed in the categories provided are considered as miscellaneous category</a:t>
            </a:r>
          </a:p>
          <a:p>
            <a:pPr marL="457200" indent="-342900" algn="l"/>
            <a:r>
              <a:rPr lang="en-US"/>
              <a:t>Upload multiple images related to the product</a:t>
            </a:r>
            <a:endParaRPr lang="en-US" cap="none"/>
          </a:p>
          <a:p>
            <a:pPr marL="457200" indent="-342900" algn="l"/>
            <a:r>
              <a:rPr lang="en-US"/>
              <a:t>Based on the category selected, the respective product details would be displayed</a:t>
            </a:r>
            <a:endParaRPr lang="en-US" cap="none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18BA3-452F-0991-3A1A-3ECE9A25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73A3A-B762-95D4-7227-F20800753424}"/>
              </a:ext>
            </a:extLst>
          </p:cNvPr>
          <p:cNvSpPr txBox="1"/>
          <p:nvPr/>
        </p:nvSpPr>
        <p:spPr>
          <a:xfrm>
            <a:off x="9467850" y="6191250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Hari Kiran </a:t>
            </a:r>
            <a:r>
              <a:rPr lang="en-US" err="1"/>
              <a:t>Aluri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5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00C1C7-9919-2438-7F42-72D531F3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SELL PAGE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95BF85-24A3-E11C-A4C7-D819C2632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784869-7A0B-9594-4D6E-EB740644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3E1F9-AAD5-9A2F-C15F-DD282C5958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115263"/>
            <a:ext cx="5943600" cy="3637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B8709-B6B4-91A2-3BD3-0D461DE274F7}"/>
              </a:ext>
            </a:extLst>
          </p:cNvPr>
          <p:cNvSpPr txBox="1"/>
          <p:nvPr/>
        </p:nvSpPr>
        <p:spPr>
          <a:xfrm>
            <a:off x="4572000" y="575286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Fig.4.1 Sell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8F8FA-8A22-8E88-8864-3EF753207017}"/>
              </a:ext>
            </a:extLst>
          </p:cNvPr>
          <p:cNvSpPr txBox="1"/>
          <p:nvPr/>
        </p:nvSpPr>
        <p:spPr>
          <a:xfrm>
            <a:off x="9229724" y="6191250"/>
            <a:ext cx="19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Hari Kiran </a:t>
            </a:r>
            <a:r>
              <a:rPr lang="en-US" err="1"/>
              <a:t>Aluri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0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9C06-9185-8DF3-DF54-D70157BC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/>
              <a:t>SELL PAGE</a:t>
            </a:r>
          </a:p>
        </p:txBody>
      </p:sp>
      <p:pic>
        <p:nvPicPr>
          <p:cNvPr id="17" name="Content Placeholder 16" descr="A screenshot of a computer&#10;&#10;Description automatically generated">
            <a:extLst>
              <a:ext uri="{FF2B5EF4-FFF2-40B4-BE49-F238E27FC236}">
                <a16:creationId xmlns:a16="http://schemas.microsoft.com/office/drawing/2014/main" id="{5FAA9293-5898-B46E-9090-10561A39EA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8249" y="2255788"/>
            <a:ext cx="5317664" cy="3097262"/>
          </a:xfrm>
        </p:spPr>
      </p:pic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5F0BBD9-9DC9-5081-E502-3C11088642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29426" y="2255787"/>
            <a:ext cx="4305300" cy="3097261"/>
          </a:xfr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DD438C4-10C9-9264-627C-BD4F3493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831D46-31D5-1368-2C2E-513376069D89}"/>
              </a:ext>
            </a:extLst>
          </p:cNvPr>
          <p:cNvSpPr txBox="1"/>
          <p:nvPr/>
        </p:nvSpPr>
        <p:spPr>
          <a:xfrm>
            <a:off x="9229724" y="6191250"/>
            <a:ext cx="19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Hari Kiran </a:t>
            </a:r>
            <a:r>
              <a:rPr lang="en-US" err="1"/>
              <a:t>Aluri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6289BB-0FCF-B9EB-1DA4-CE8CF6741A3E}"/>
              </a:ext>
            </a:extLst>
          </p:cNvPr>
          <p:cNvSpPr txBox="1"/>
          <p:nvPr/>
        </p:nvSpPr>
        <p:spPr>
          <a:xfrm>
            <a:off x="1885951" y="5429250"/>
            <a:ext cx="406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Fig.4.2 Sell Page for Electronics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66496-97C3-2712-8D4B-6EF9DC4774A5}"/>
              </a:ext>
            </a:extLst>
          </p:cNvPr>
          <p:cNvSpPr txBox="1"/>
          <p:nvPr/>
        </p:nvSpPr>
        <p:spPr>
          <a:xfrm>
            <a:off x="7000875" y="5495925"/>
            <a:ext cx="355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Fig.4.3 Sell Page for Clothing</a:t>
            </a:r>
          </a:p>
        </p:txBody>
      </p:sp>
    </p:spTree>
    <p:extLst>
      <p:ext uri="{BB962C8B-B14F-4D97-AF65-F5344CB8AC3E}">
        <p14:creationId xmlns:p14="http://schemas.microsoft.com/office/powerpoint/2010/main" val="2180266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43E2-53A8-6340-0E3D-95E0EEF7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6903667" cy="1077229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ADS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EDE7-0C03-8317-CAD2-E11F9A0BC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666875"/>
            <a:ext cx="8703239" cy="4383069"/>
          </a:xfrm>
        </p:spPr>
        <p:txBody>
          <a:bodyPr/>
          <a:lstStyle/>
          <a:p>
            <a:pPr marL="457200" indent="-342900" algn="l"/>
            <a:r>
              <a:rPr lang="en-US"/>
              <a:t>Users can view the advertised products</a:t>
            </a:r>
            <a:endParaRPr lang="en-US" cap="none"/>
          </a:p>
          <a:p>
            <a:pPr marL="457200" indent="-342900" algn="l"/>
            <a:r>
              <a:rPr lang="en-US" cap="none"/>
              <a:t>Images of the products and the price is displayed</a:t>
            </a:r>
          </a:p>
          <a:p>
            <a:pPr marL="457200" indent="-342900" algn="l"/>
            <a:r>
              <a:rPr lang="en-US" cap="none"/>
              <a:t>Seller can update the product as sold in this </a:t>
            </a:r>
            <a:r>
              <a:rPr lang="en-US"/>
              <a:t>page</a:t>
            </a:r>
            <a:endParaRPr lang="en-US" cap="none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BF63A-2892-7A87-2DB6-1CB3833F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D2051-7A6A-521C-6C98-45141E865283}"/>
              </a:ext>
            </a:extLst>
          </p:cNvPr>
          <p:cNvSpPr txBox="1"/>
          <p:nvPr/>
        </p:nvSpPr>
        <p:spPr>
          <a:xfrm>
            <a:off x="8820150" y="6191250"/>
            <a:ext cx="23717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Sajida Mohammad</a:t>
            </a:r>
          </a:p>
        </p:txBody>
      </p:sp>
    </p:spTree>
    <p:extLst>
      <p:ext uri="{BB962C8B-B14F-4D97-AF65-F5344CB8AC3E}">
        <p14:creationId xmlns:p14="http://schemas.microsoft.com/office/powerpoint/2010/main" val="421788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3CD9-5100-FE6D-5161-6AB9145B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6360742" cy="1077229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LESSONS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4826E-ED4A-2745-E4B5-F78807AC4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2052116"/>
            <a:ext cx="8988989" cy="3997828"/>
          </a:xfrm>
        </p:spPr>
        <p:txBody>
          <a:bodyPr>
            <a:normAutofit fontScale="92500"/>
          </a:bodyPr>
          <a:lstStyle/>
          <a:p>
            <a:pPr marL="457200" indent="-342900" algn="l"/>
            <a:endParaRPr lang="en-US" cap="none"/>
          </a:p>
          <a:p>
            <a:pPr marL="457200" indent="-342900" algn="l"/>
            <a:r>
              <a:rPr lang="en-US"/>
              <a:t>Faced issues when uploading images in BLOB format</a:t>
            </a:r>
          </a:p>
          <a:p>
            <a:pPr marL="457200" indent="-342900" algn="l"/>
            <a:r>
              <a:rPr lang="en-US" cap="none"/>
              <a:t>Unab</a:t>
            </a:r>
            <a:r>
              <a:rPr lang="en-US"/>
              <a:t>le to pass the image to API from front-end</a:t>
            </a:r>
            <a:endParaRPr lang="en-US" cap="none"/>
          </a:p>
          <a:p>
            <a:pPr marL="457200" indent="-342900" algn="l"/>
            <a:r>
              <a:rPr lang="en-US" cap="none"/>
              <a:t>Saving the uploade</a:t>
            </a:r>
            <a:r>
              <a:rPr lang="en-US"/>
              <a:t>d images in a path and storing the file names of the images in database</a:t>
            </a:r>
            <a:endParaRPr lang="en-US" cap="none"/>
          </a:p>
          <a:p>
            <a:pPr marL="457200" indent="-342900" algn="l"/>
            <a:r>
              <a:rPr lang="en-US"/>
              <a:t>Due to subscription issues, migrated from free SQL database to Amazon RDS</a:t>
            </a:r>
          </a:p>
          <a:p>
            <a:pPr marL="457200" indent="-342900" algn="l"/>
            <a:r>
              <a:rPr lang="en-US" cap="none"/>
              <a:t>Consumed 90% of the memory for free tier utilization. As a result, had to temporarily pause the database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B5468-A46A-1302-DBC7-4EE89B4D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B5AF33-B1FC-A127-539F-2E4141B6C376}"/>
              </a:ext>
            </a:extLst>
          </p:cNvPr>
          <p:cNvSpPr txBox="1"/>
          <p:nvPr/>
        </p:nvSpPr>
        <p:spPr>
          <a:xfrm>
            <a:off x="8858250" y="6191248"/>
            <a:ext cx="24384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 Sajida Mohammad</a:t>
            </a:r>
          </a:p>
        </p:txBody>
      </p:sp>
    </p:spTree>
    <p:extLst>
      <p:ext uri="{BB962C8B-B14F-4D97-AF65-F5344CB8AC3E}">
        <p14:creationId xmlns:p14="http://schemas.microsoft.com/office/powerpoint/2010/main" val="4069910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49BA-8243-3B06-8EEE-4D06ED361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/>
              <a:t>FUTURE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D3E8-36B8-2749-A575-91EB2207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052116"/>
            <a:ext cx="8931839" cy="3997828"/>
          </a:xfrm>
        </p:spPr>
        <p:txBody>
          <a:bodyPr>
            <a:normAutofit/>
          </a:bodyPr>
          <a:lstStyle/>
          <a:p>
            <a:pPr marL="457200" indent="-342900" algn="l"/>
            <a:endParaRPr lang="en-US" cap="none"/>
          </a:p>
          <a:p>
            <a:pPr marL="457200" indent="-342900" algn="l"/>
            <a:r>
              <a:rPr lang="en-US"/>
              <a:t>Need to provide front-end validations</a:t>
            </a:r>
          </a:p>
          <a:p>
            <a:pPr marL="457200" indent="-342900" algn="l"/>
            <a:r>
              <a:rPr lang="en-US" cap="none"/>
              <a:t>Buyer functionality need to be implemented</a:t>
            </a:r>
          </a:p>
          <a:p>
            <a:pPr marL="457200" indent="-342900" algn="l"/>
            <a:r>
              <a:rPr lang="en-US" cap="none"/>
              <a:t>Chat functionality where user’s entire chat history can be viewed</a:t>
            </a:r>
          </a:p>
          <a:p>
            <a:pPr marL="457200" indent="-342900" algn="l"/>
            <a:r>
              <a:rPr lang="en-US"/>
              <a:t>My Account functionality where the user can update settings like profile image, contact information, password change</a:t>
            </a:r>
          </a:p>
          <a:p>
            <a:pPr marL="457200" indent="-342900" algn="l"/>
            <a:r>
              <a:rPr lang="en-US" cap="none"/>
              <a:t>UI level filtering and DB level filtering to </a:t>
            </a:r>
            <a:r>
              <a:rPr lang="en-US"/>
              <a:t>display products </a:t>
            </a:r>
            <a:endParaRPr lang="en-US" cap="none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8E29E-EF33-2E87-27BE-C35AF656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1F24D-1066-0E52-5570-7F7816AE963C}"/>
              </a:ext>
            </a:extLst>
          </p:cNvPr>
          <p:cNvSpPr txBox="1"/>
          <p:nvPr/>
        </p:nvSpPr>
        <p:spPr>
          <a:xfrm>
            <a:off x="9725024" y="6211668"/>
            <a:ext cx="14001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 Usha Pati</a:t>
            </a:r>
          </a:p>
        </p:txBody>
      </p:sp>
    </p:spTree>
    <p:extLst>
      <p:ext uri="{BB962C8B-B14F-4D97-AF65-F5344CB8AC3E}">
        <p14:creationId xmlns:p14="http://schemas.microsoft.com/office/powerpoint/2010/main" val="66049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6679-E35F-8B98-925E-3981E6B1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6722692" cy="1077229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274AA-044C-1B44-61A6-23CA9BAA2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5450" y="2052116"/>
            <a:ext cx="8874689" cy="3997828"/>
          </a:xfrm>
        </p:spPr>
        <p:txBody>
          <a:bodyPr>
            <a:normAutofit/>
          </a:bodyPr>
          <a:lstStyle/>
          <a:p>
            <a:pPr marL="457200" indent="-342900" algn="l"/>
            <a:endParaRPr lang="en-US" cap="none"/>
          </a:p>
          <a:p>
            <a:pPr marL="457200" indent="-342900" algn="l"/>
            <a:r>
              <a:rPr lang="en-US"/>
              <a:t>Develop a web application where Northwest students/faculty purchase and sell products</a:t>
            </a:r>
          </a:p>
          <a:p>
            <a:pPr marL="457200" indent="-342900" algn="l"/>
            <a:r>
              <a:rPr lang="en-US"/>
              <a:t>Used spring boot, Amazon RDS and Vue in building the application</a:t>
            </a:r>
          </a:p>
          <a:p>
            <a:pPr marL="457200" indent="-342900" algn="l"/>
            <a:r>
              <a:rPr lang="en-US"/>
              <a:t>Implemented Sell and Ads functionalities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56570-DD38-CF6D-881C-F3AF1AF8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719F9-7B95-9028-0339-E354686D8439}"/>
              </a:ext>
            </a:extLst>
          </p:cNvPr>
          <p:cNvSpPr txBox="1"/>
          <p:nvPr/>
        </p:nvSpPr>
        <p:spPr>
          <a:xfrm>
            <a:off x="9810750" y="6191250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Usha Pati</a:t>
            </a:r>
          </a:p>
        </p:txBody>
      </p:sp>
    </p:spTree>
    <p:extLst>
      <p:ext uri="{BB962C8B-B14F-4D97-AF65-F5344CB8AC3E}">
        <p14:creationId xmlns:p14="http://schemas.microsoft.com/office/powerpoint/2010/main" val="309148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A230-949D-759B-F000-2CCCDDB2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50" y="808056"/>
            <a:ext cx="8074589" cy="1135044"/>
          </a:xfrm>
        </p:spPr>
        <p:txBody>
          <a:bodyPr/>
          <a:lstStyle/>
          <a:p>
            <a:pPr algn="ctr"/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0FBC-B834-3DD4-B588-4AD137819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4" y="1628775"/>
            <a:ext cx="9172576" cy="4514849"/>
          </a:xfrm>
        </p:spPr>
        <p:txBody>
          <a:bodyPr/>
          <a:lstStyle/>
          <a:p>
            <a:pPr marL="457200" indent="-342900" algn="l"/>
            <a:r>
              <a:rPr lang="en-US" cap="none"/>
              <a:t>Git Link : </a:t>
            </a:r>
            <a:r>
              <a:rPr lang="en-US" cap="none">
                <a:hlinkClick r:id="rId2"/>
              </a:rPr>
              <a:t>https://github.com/harichowdary-aluri/gdp_1-project</a:t>
            </a:r>
            <a:endParaRPr lang="en-US" cap="none"/>
          </a:p>
          <a:p>
            <a:pPr marL="457200" indent="-342900" algn="l"/>
            <a:r>
              <a:rPr lang="en-US"/>
              <a:t>Vue:  </a:t>
            </a:r>
            <a:r>
              <a:rPr lang="en-US">
                <a:hlinkClick r:id="rId3"/>
              </a:rPr>
              <a:t>https://vuejs.org/guide/essentials/application.html</a:t>
            </a:r>
            <a:endParaRPr lang="en-US"/>
          </a:p>
          <a:p>
            <a:pPr marL="457200" indent="-342900" algn="l"/>
            <a:r>
              <a:rPr lang="en-US"/>
              <a:t>Spring boot:  </a:t>
            </a:r>
            <a:r>
              <a:rPr lang="en-US">
                <a:hlinkClick r:id="rId4"/>
              </a:rPr>
              <a:t>https://docs.spring.io/spring-boot/docs/current/reference/html/</a:t>
            </a:r>
            <a:endParaRPr lang="en-US"/>
          </a:p>
          <a:p>
            <a:pPr marL="457200" indent="-342900" algn="l"/>
            <a:r>
              <a:rPr lang="en-US" cap="none"/>
              <a:t>Thankyou: </a:t>
            </a:r>
            <a:r>
              <a:rPr lang="en-US" cap="none">
                <a:hlinkClick r:id="rId5"/>
              </a:rPr>
              <a:t>https://tenor.com/view/thank-u-hi-wave-thanks-thank-you-for-listening-gif-16104062</a:t>
            </a:r>
            <a:endParaRPr lang="en-US" cap="none"/>
          </a:p>
          <a:p>
            <a:pPr marL="457200" indent="-342900" algn="l"/>
            <a:r>
              <a:rPr lang="en-US" cap="none"/>
              <a:t>Any Questions: </a:t>
            </a:r>
            <a:r>
              <a:rPr lang="en-US" cap="none">
                <a:hlinkClick r:id="rId6"/>
              </a:rPr>
              <a:t>https://tenor.com/view/any-more-questions?-enthiran-amazon-prime-video-trending-rajinikanth-gif-17834798816845745719</a:t>
            </a:r>
            <a:endParaRPr lang="en-US" cap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4BBF7-3535-55B1-9CC5-76A5F8AD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A88E9-0B09-A98C-37B2-06D0EFA6772D}"/>
              </a:ext>
            </a:extLst>
          </p:cNvPr>
          <p:cNvSpPr txBox="1"/>
          <p:nvPr/>
        </p:nvSpPr>
        <p:spPr>
          <a:xfrm>
            <a:off x="9810750" y="6191250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Usha Pati</a:t>
            </a:r>
          </a:p>
        </p:txBody>
      </p:sp>
    </p:spTree>
    <p:extLst>
      <p:ext uri="{BB962C8B-B14F-4D97-AF65-F5344CB8AC3E}">
        <p14:creationId xmlns:p14="http://schemas.microsoft.com/office/powerpoint/2010/main" val="27311821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pic>
        <p:nvPicPr>
          <p:cNvPr id="2050" name="Picture 2" descr="Thank You GIF - Thank You GIFs">
            <a:extLst>
              <a:ext uri="{FF2B5EF4-FFF2-40B4-BE49-F238E27FC236}">
                <a16:creationId xmlns:a16="http://schemas.microsoft.com/office/drawing/2014/main" id="{F7938F1E-6FD1-1BC8-436A-D8771E0F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5666" y="643467"/>
            <a:ext cx="970066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B61E8-AC8D-0547-48B5-5F46514B1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8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0720605-9997-6537-2048-CDF1DBE1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08" y="990600"/>
            <a:ext cx="973811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B9E9F1-3F4B-6EDC-F507-0C33B4AD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99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yard&#10;&#10;Description automatically generated with low confidence">
            <a:extLst>
              <a:ext uri="{FF2B5EF4-FFF2-40B4-BE49-F238E27FC236}">
                <a16:creationId xmlns:a16="http://schemas.microsoft.com/office/drawing/2014/main" id="{7CB14829-8197-1D83-1AAF-E008FE29A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r="2" b="18636"/>
          <a:stretch/>
        </p:blipFill>
        <p:spPr>
          <a:xfrm>
            <a:off x="4716193" y="1361837"/>
            <a:ext cx="2226211" cy="2268353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98F030E5-7926-03C7-7BAC-76FE7FBD4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4750"/>
          <a:stretch/>
        </p:blipFill>
        <p:spPr>
          <a:xfrm>
            <a:off x="6605756" y="4144735"/>
            <a:ext cx="2262633" cy="2250941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Placeholder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FF2D5E37-6094-1D51-930F-C6D0E97CB3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/>
        </p:blipFill>
        <p:spPr bwMode="auto">
          <a:xfrm>
            <a:off x="7847134" y="1476376"/>
            <a:ext cx="2042510" cy="211737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9C85C6BA-E051-6C02-889A-7BBCA43BD1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2" b="2"/>
          <a:stretch/>
        </p:blipFill>
        <p:spPr>
          <a:xfrm>
            <a:off x="3083445" y="3959368"/>
            <a:ext cx="2309209" cy="228646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3ED04-1DF2-271E-142F-291CA7AFEA60}"/>
              </a:ext>
            </a:extLst>
          </p:cNvPr>
          <p:cNvSpPr txBox="1"/>
          <p:nvPr/>
        </p:nvSpPr>
        <p:spPr>
          <a:xfrm>
            <a:off x="1162049" y="3739916"/>
            <a:ext cx="25685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DR.CHANDRA MOULI</a:t>
            </a: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          KOTTETI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0A9EF-778B-2D5D-E7D3-E4F4D87E36E9}"/>
              </a:ext>
            </a:extLst>
          </p:cNvPr>
          <p:cNvSpPr txBox="1"/>
          <p:nvPr/>
        </p:nvSpPr>
        <p:spPr>
          <a:xfrm>
            <a:off x="4418216" y="5102602"/>
            <a:ext cx="1579751" cy="1161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2D935-E65E-D1B3-B1CC-D722151C0407}"/>
              </a:ext>
            </a:extLst>
          </p:cNvPr>
          <p:cNvSpPr txBox="1"/>
          <p:nvPr/>
        </p:nvSpPr>
        <p:spPr>
          <a:xfrm>
            <a:off x="8020050" y="3716745"/>
            <a:ext cx="30099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HARI KIRAN ALURI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17F98-F312-1830-4DF4-F8AF065D6DAD}"/>
              </a:ext>
            </a:extLst>
          </p:cNvPr>
          <p:cNvSpPr txBox="1"/>
          <p:nvPr/>
        </p:nvSpPr>
        <p:spPr>
          <a:xfrm>
            <a:off x="9901390" y="5102602"/>
            <a:ext cx="2175190" cy="1161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A9C6A8-1372-9A5B-CA8F-350D85A38FE1}"/>
              </a:ext>
            </a:extLst>
          </p:cNvPr>
          <p:cNvSpPr txBox="1">
            <a:spLocks/>
          </p:cNvSpPr>
          <p:nvPr/>
        </p:nvSpPr>
        <p:spPr>
          <a:xfrm>
            <a:off x="1562100" y="805817"/>
            <a:ext cx="9855356" cy="286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cs typeface="Arial" panose="020B0604020202020204" pitchFamily="34" charset="0"/>
              </a:rPr>
              <a:t>TEAM</a:t>
            </a:r>
            <a:r>
              <a:rPr lang="en-US" sz="3200">
                <a:cs typeface="Calibri Light"/>
              </a:rPr>
              <a:t> MEMBERS</a:t>
            </a:r>
            <a:endParaRPr lang="en-US" sz="3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2C3F8-C1D9-DF24-FE20-A5D889D628C6}"/>
              </a:ext>
            </a:extLst>
          </p:cNvPr>
          <p:cNvSpPr txBox="1"/>
          <p:nvPr/>
        </p:nvSpPr>
        <p:spPr>
          <a:xfrm flipH="1">
            <a:off x="6915150" y="6362700"/>
            <a:ext cx="2561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USHA PATI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83D0AA-1344-2772-C71B-691F56F73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538" y="1361837"/>
            <a:ext cx="2105534" cy="228646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B2128A-0939-3EFD-0FB6-50DF3D3F6126}"/>
              </a:ext>
            </a:extLst>
          </p:cNvPr>
          <p:cNvSpPr txBox="1"/>
          <p:nvPr/>
        </p:nvSpPr>
        <p:spPr>
          <a:xfrm>
            <a:off x="10342074" y="703104"/>
            <a:ext cx="1054307" cy="145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>
              <a:solidFill>
                <a:srgbClr val="92D050"/>
              </a:solidFill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82BC-AEA1-D616-E269-C4F772EE01C7}"/>
              </a:ext>
            </a:extLst>
          </p:cNvPr>
          <p:cNvSpPr txBox="1"/>
          <p:nvPr/>
        </p:nvSpPr>
        <p:spPr>
          <a:xfrm>
            <a:off x="5019675" y="3739916"/>
            <a:ext cx="30781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KIRAN KUMAR 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GUNDAPUNENI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244CC-111D-7C91-7D65-F5EF99971BCB}"/>
              </a:ext>
            </a:extLst>
          </p:cNvPr>
          <p:cNvSpPr txBox="1"/>
          <p:nvPr/>
        </p:nvSpPr>
        <p:spPr>
          <a:xfrm>
            <a:off x="3083444" y="6441158"/>
            <a:ext cx="274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SAJIDA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MOHAMMAD </a:t>
            </a:r>
            <a:endParaRPr lang="en-US"/>
          </a:p>
          <a:p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47C33BB-ABAB-C5E4-6617-9F7333A2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2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standing in a yard&#10;&#10;Description automatically generated with low confidence">
            <a:extLst>
              <a:ext uri="{FF2B5EF4-FFF2-40B4-BE49-F238E27FC236}">
                <a16:creationId xmlns:a16="http://schemas.microsoft.com/office/drawing/2014/main" id="{8EB1CC3E-9683-9515-9D57-780C357B7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r="2" b="18636"/>
          <a:stretch/>
        </p:blipFill>
        <p:spPr>
          <a:xfrm>
            <a:off x="4716193" y="1361837"/>
            <a:ext cx="2226211" cy="2268353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7" name="Picture 1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A137E0E1-BC4A-4FB7-C897-C7243B760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4750"/>
          <a:stretch/>
        </p:blipFill>
        <p:spPr>
          <a:xfrm>
            <a:off x="6605756" y="4144735"/>
            <a:ext cx="2262633" cy="2250941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8" name="Picture Placeholder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0BC39883-1802-571C-1695-A5D12AF8BE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/>
        </p:blipFill>
        <p:spPr bwMode="auto">
          <a:xfrm>
            <a:off x="7847134" y="1476376"/>
            <a:ext cx="2042510" cy="211737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B833C8EA-DEEE-046E-D889-B81BB0764E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2" b="2"/>
          <a:stretch/>
        </p:blipFill>
        <p:spPr>
          <a:xfrm>
            <a:off x="3083445" y="3959368"/>
            <a:ext cx="2309209" cy="228646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D6C14C-1BC8-7558-6738-4EB748061416}"/>
              </a:ext>
            </a:extLst>
          </p:cNvPr>
          <p:cNvSpPr txBox="1"/>
          <p:nvPr/>
        </p:nvSpPr>
        <p:spPr>
          <a:xfrm>
            <a:off x="1162049" y="3739916"/>
            <a:ext cx="25685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DR.CHANDRA MOULI</a:t>
            </a: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          KOTTETI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FE8EA8-86E4-8867-1368-1E84C7CF8E50}"/>
              </a:ext>
            </a:extLst>
          </p:cNvPr>
          <p:cNvSpPr txBox="1"/>
          <p:nvPr/>
        </p:nvSpPr>
        <p:spPr>
          <a:xfrm>
            <a:off x="4418216" y="5102602"/>
            <a:ext cx="1579751" cy="1161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7CF044-D66F-F426-864C-370B07408B0A}"/>
              </a:ext>
            </a:extLst>
          </p:cNvPr>
          <p:cNvSpPr txBox="1"/>
          <p:nvPr/>
        </p:nvSpPr>
        <p:spPr>
          <a:xfrm>
            <a:off x="8020050" y="3716745"/>
            <a:ext cx="30099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HARI KIRAN ALURI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A6E816-BC96-0979-07C5-2183FF51F837}"/>
              </a:ext>
            </a:extLst>
          </p:cNvPr>
          <p:cNvSpPr txBox="1"/>
          <p:nvPr/>
        </p:nvSpPr>
        <p:spPr>
          <a:xfrm>
            <a:off x="9907117" y="5102602"/>
            <a:ext cx="2175190" cy="1161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8207A33-7D45-35B3-928F-E089B13B7285}"/>
              </a:ext>
            </a:extLst>
          </p:cNvPr>
          <p:cNvSpPr txBox="1">
            <a:spLocks/>
          </p:cNvSpPr>
          <p:nvPr/>
        </p:nvSpPr>
        <p:spPr>
          <a:xfrm>
            <a:off x="1562100" y="805817"/>
            <a:ext cx="9855356" cy="286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cs typeface="Calibri Light"/>
              </a:rPr>
              <a:t>TEAM MEMBERS</a:t>
            </a:r>
            <a:endParaRPr lang="en-US" sz="3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ADEBF-6AA0-1AA4-FED7-405D3D73622D}"/>
              </a:ext>
            </a:extLst>
          </p:cNvPr>
          <p:cNvSpPr txBox="1"/>
          <p:nvPr/>
        </p:nvSpPr>
        <p:spPr>
          <a:xfrm flipH="1">
            <a:off x="6915150" y="6362700"/>
            <a:ext cx="2561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USHA PATI</a:t>
            </a:r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E16229-9630-C103-4012-7846BA7D6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538" y="1361837"/>
            <a:ext cx="2105534" cy="228646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8E92B54-8270-65BD-84EF-941B8AFA20D7}"/>
              </a:ext>
            </a:extLst>
          </p:cNvPr>
          <p:cNvSpPr txBox="1"/>
          <p:nvPr/>
        </p:nvSpPr>
        <p:spPr>
          <a:xfrm>
            <a:off x="10342074" y="703104"/>
            <a:ext cx="1054307" cy="145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>
              <a:solidFill>
                <a:srgbClr val="92D050"/>
              </a:solidFill>
              <a:ea typeface="Calibri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EC306-D734-8286-4F3F-B5083BD0489E}"/>
              </a:ext>
            </a:extLst>
          </p:cNvPr>
          <p:cNvSpPr txBox="1"/>
          <p:nvPr/>
        </p:nvSpPr>
        <p:spPr>
          <a:xfrm>
            <a:off x="5019675" y="3739916"/>
            <a:ext cx="30781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KIRAN KUMAR 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GUNDAPUNENI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E9DF2-C735-2432-67FA-AC2C83F8348B}"/>
              </a:ext>
            </a:extLst>
          </p:cNvPr>
          <p:cNvSpPr txBox="1"/>
          <p:nvPr/>
        </p:nvSpPr>
        <p:spPr>
          <a:xfrm>
            <a:off x="3083444" y="6441158"/>
            <a:ext cx="274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SAJIDA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MOHAMMAD </a:t>
            </a:r>
            <a:endParaRPr lang="en-US"/>
          </a:p>
          <a:p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CCCAEDE-FD9C-8962-6930-707D9EE2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39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E05B-0440-25AF-6E9D-F0DED163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19" y="808056"/>
            <a:ext cx="9881448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MARKET PLACE  FOR NORTHWEST MISSOURI </a:t>
            </a:r>
            <a:r>
              <a:rPr lang="en-US" sz="1800" b="1">
                <a:solidFill>
                  <a:srgbClr val="FFFFFF"/>
                </a:solidFill>
              </a:rPr>
              <a:t>One place to buy and sell</a:t>
            </a:r>
            <a:br>
              <a:rPr lang="en-US" sz="1200"/>
            </a:br>
            <a:endParaRPr lang="en-US" sz="12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40165-B236-A013-6D1A-D217969E9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2570" y="3429001"/>
            <a:ext cx="6907530" cy="1752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cap="none"/>
          </a:p>
          <a:p>
            <a:pPr marL="0" indent="0"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cap="none"/>
              <a:t>DR. CHANDRA MOULI KOTTETI – Client/Mentor</a:t>
            </a:r>
            <a:br>
              <a:rPr lang="en-US" cap="none"/>
            </a:br>
            <a:r>
              <a:rPr lang="en-US" cap="none"/>
              <a:t>KIRAN KUMAR GUNDAPUNENI – Back End </a:t>
            </a:r>
            <a:r>
              <a:rPr lang="en-US"/>
              <a:t>D</a:t>
            </a:r>
            <a:r>
              <a:rPr lang="en-US" cap="none"/>
              <a:t>eveloper</a:t>
            </a:r>
            <a:br>
              <a:rPr lang="en-US" cap="none"/>
            </a:br>
            <a:r>
              <a:rPr lang="en-US" cap="none"/>
              <a:t>HARI KIRAN ALURI – Back End Developer</a:t>
            </a:r>
            <a:br>
              <a:rPr lang="en-US" cap="none"/>
            </a:br>
            <a:r>
              <a:rPr lang="en-US"/>
              <a:t>SAJIDA MOHAMMAD – </a:t>
            </a:r>
            <a:r>
              <a:rPr lang="en-US" cap="none"/>
              <a:t>Front End developer</a:t>
            </a:r>
            <a:br>
              <a:rPr lang="en-US"/>
            </a:br>
            <a:r>
              <a:rPr lang="en-US" cap="none"/>
              <a:t>USHA PATI – Front End Developer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A77DAD-6BB6-894C-8D0E-3A8B369AEB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77"/>
          <a:stretch/>
        </p:blipFill>
        <p:spPr>
          <a:xfrm>
            <a:off x="4673911" y="1817041"/>
            <a:ext cx="1918485" cy="1752599"/>
          </a:xfrm>
          <a:prstGeom prst="round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9EDEA8-14B9-445F-C853-0494C538758E}"/>
              </a:ext>
            </a:extLst>
          </p:cNvPr>
          <p:cNvSpPr txBox="1"/>
          <p:nvPr/>
        </p:nvSpPr>
        <p:spPr>
          <a:xfrm>
            <a:off x="1801416" y="2007068"/>
            <a:ext cx="2353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SEC03 TEAM03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ECE6-96FB-9869-3FB5-61DEAE69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C4F2F-4952-4BCB-6783-2338D2A2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720" y="805817"/>
            <a:ext cx="8102137" cy="1081705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  TABLE OF 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7F3483-1B2D-45B6-0A7A-1E0105AC4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Technical Stack</a:t>
            </a:r>
          </a:p>
          <a:p>
            <a:r>
              <a:rPr lang="en-US"/>
              <a:t>User Functionality</a:t>
            </a:r>
          </a:p>
          <a:p>
            <a:r>
              <a:rPr lang="en-US"/>
              <a:t>Sell Functionality</a:t>
            </a:r>
          </a:p>
          <a:p>
            <a:r>
              <a:rPr lang="en-US"/>
              <a:t>Ads Functionality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0BC82-F466-B8B5-936D-FDC72737B7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Lessons Learnt</a:t>
            </a:r>
          </a:p>
          <a:p>
            <a:r>
              <a:rPr lang="en-US"/>
              <a:t>Future Implementations</a:t>
            </a:r>
          </a:p>
          <a:p>
            <a:r>
              <a:rPr lang="en-US"/>
              <a:t>Summary</a:t>
            </a:r>
          </a:p>
          <a:p>
            <a:r>
              <a:rPr lang="en-US"/>
              <a:t>References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B189E3C-D940-3ED7-4EFE-5616CF47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007DB7-157F-70F2-13E8-92FAE09434EB}"/>
              </a:ext>
            </a:extLst>
          </p:cNvPr>
          <p:cNvSpPr txBox="1"/>
          <p:nvPr/>
        </p:nvSpPr>
        <p:spPr>
          <a:xfrm>
            <a:off x="8210550" y="6191250"/>
            <a:ext cx="29908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Kiran </a:t>
            </a:r>
            <a:r>
              <a:rPr lang="en-US" err="1"/>
              <a:t>kumar</a:t>
            </a:r>
            <a:r>
              <a:rPr lang="en-US"/>
              <a:t> </a:t>
            </a:r>
            <a:r>
              <a:rPr lang="en-US" err="1"/>
              <a:t>Gundapuneni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47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CA88-8E45-D73F-30D5-A1EDAED7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6715685" cy="1077229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F8484C-9EE9-18C3-CC82-19DDE0227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280529"/>
              </p:ext>
            </p:extLst>
          </p:nvPr>
        </p:nvGraphicFramePr>
        <p:xfrm>
          <a:off x="1756024" y="2367883"/>
          <a:ext cx="8462422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246DB-523C-0FEE-4DC1-B2CA73DD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DD680-B5EF-D8F3-3F42-3C63E6CE541B}"/>
              </a:ext>
            </a:extLst>
          </p:cNvPr>
          <p:cNvSpPr txBox="1"/>
          <p:nvPr/>
        </p:nvSpPr>
        <p:spPr>
          <a:xfrm>
            <a:off x="8220075" y="6191250"/>
            <a:ext cx="305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Kiran </a:t>
            </a:r>
            <a:r>
              <a:rPr lang="en-US" err="1"/>
              <a:t>kumar</a:t>
            </a:r>
            <a:r>
              <a:rPr lang="en-US"/>
              <a:t> </a:t>
            </a:r>
            <a:r>
              <a:rPr lang="en-US" err="1"/>
              <a:t>Gundapuneni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9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6" name="Rectangle 1115">
            <a:extLst>
              <a:ext uri="{FF2B5EF4-FFF2-40B4-BE49-F238E27FC236}">
                <a16:creationId xmlns:a16="http://schemas.microsoft.com/office/drawing/2014/main" id="{C7B85643-56D3-4297-8E39-35BBDCAD3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8" name="Picture 1117">
            <a:extLst>
              <a:ext uri="{FF2B5EF4-FFF2-40B4-BE49-F238E27FC236}">
                <a16:creationId xmlns:a16="http://schemas.microsoft.com/office/drawing/2014/main" id="{EEC4D074-1B5D-4C1C-8B47-F0C03B59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20" name="Picture 1119">
            <a:extLst>
              <a:ext uri="{FF2B5EF4-FFF2-40B4-BE49-F238E27FC236}">
                <a16:creationId xmlns:a16="http://schemas.microsoft.com/office/drawing/2014/main" id="{5050B296-438D-4D13-9006-722D389DA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22" name="Rectangle 1121">
            <a:extLst>
              <a:ext uri="{FF2B5EF4-FFF2-40B4-BE49-F238E27FC236}">
                <a16:creationId xmlns:a16="http://schemas.microsoft.com/office/drawing/2014/main" id="{A208BB82-294F-4C4F-8513-0DDBE1F0E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1123">
            <a:extLst>
              <a:ext uri="{FF2B5EF4-FFF2-40B4-BE49-F238E27FC236}">
                <a16:creationId xmlns:a16="http://schemas.microsoft.com/office/drawing/2014/main" id="{D6BC582F-0F3E-4EA0-AFB4-5A52C19F5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3CDA8B3C-A452-4510-B661-09A708E82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A796C-A1F1-1819-5C58-138FD93B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TECHNICAL</a:t>
            </a:r>
            <a:r>
              <a:rPr lang="en-US"/>
              <a:t>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B2DF-07F2-98B8-68A3-DD697CAD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2855" cy="3997828"/>
          </a:xfrm>
        </p:spPr>
        <p:txBody>
          <a:bodyPr>
            <a:normAutofit/>
          </a:bodyPr>
          <a:lstStyle/>
          <a:p>
            <a:pPr marL="400050" indent="-285750"/>
            <a:r>
              <a:rPr lang="en-US"/>
              <a:t>Vue</a:t>
            </a:r>
            <a:endParaRPr lang="en-US" cap="none"/>
          </a:p>
          <a:p>
            <a:pPr marL="400050" indent="-285750"/>
            <a:r>
              <a:rPr lang="en-US"/>
              <a:t>S</a:t>
            </a:r>
            <a:r>
              <a:rPr lang="en-US" cap="none"/>
              <a:t>pring boot</a:t>
            </a:r>
          </a:p>
          <a:p>
            <a:pPr marL="400050" indent="-285750"/>
            <a:r>
              <a:rPr lang="en-US"/>
              <a:t>S</a:t>
            </a:r>
            <a:r>
              <a:rPr lang="en-US" cap="none"/>
              <a:t>elenium</a:t>
            </a:r>
          </a:p>
          <a:p>
            <a:pPr marL="400050" indent="-285750"/>
            <a:r>
              <a:rPr lang="en-US"/>
              <a:t>MySQL</a:t>
            </a:r>
            <a:endParaRPr lang="en-US" cap="none"/>
          </a:p>
          <a:p>
            <a:pPr marL="400050" indent="-285750"/>
            <a:endParaRPr lang="en-US"/>
          </a:p>
          <a:p>
            <a:pPr marL="401638" indent="-285750"/>
            <a:endParaRPr lang="en-US"/>
          </a:p>
          <a:p>
            <a:endParaRPr lang="en-US"/>
          </a:p>
        </p:txBody>
      </p:sp>
      <p:pic>
        <p:nvPicPr>
          <p:cNvPr id="4" name="Picture 18" descr="Spring Boot">
            <a:extLst>
              <a:ext uri="{FF2B5EF4-FFF2-40B4-BE49-F238E27FC236}">
                <a16:creationId xmlns:a16="http://schemas.microsoft.com/office/drawing/2014/main" id="{4A61DEC5-452C-AA7D-4124-95044A795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 r="2176" b="2"/>
          <a:stretch/>
        </p:blipFill>
        <p:spPr bwMode="auto">
          <a:xfrm>
            <a:off x="5802783" y="2348779"/>
            <a:ext cx="1521034" cy="1521034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 descr="Selenium (software) - Wikiversity">
            <a:extLst>
              <a:ext uri="{FF2B5EF4-FFF2-40B4-BE49-F238E27FC236}">
                <a16:creationId xmlns:a16="http://schemas.microsoft.com/office/drawing/2014/main" id="{A6F7EA95-BCF6-913A-2B5C-8E3703847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"/>
          <a:stretch/>
        </p:blipFill>
        <p:spPr bwMode="auto">
          <a:xfrm>
            <a:off x="8365291" y="2343945"/>
            <a:ext cx="1530704" cy="1530702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12D96628-EAD7-12EF-D6AC-3D74813DB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6624" y="4196379"/>
            <a:ext cx="1753353" cy="1521034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ow to use Amazon RDS with AMIMOTO AMI WordPress | High Performance  WordPress AWS AMI">
            <a:extLst>
              <a:ext uri="{FF2B5EF4-FFF2-40B4-BE49-F238E27FC236}">
                <a16:creationId xmlns:a16="http://schemas.microsoft.com/office/drawing/2014/main" id="{AF7EAC78-46A5-CE82-7469-1565B0AB5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7710" y="4196379"/>
            <a:ext cx="1525867" cy="1525867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" name="Rectangle 1127">
            <a:extLst>
              <a:ext uri="{FF2B5EF4-FFF2-40B4-BE49-F238E27FC236}">
                <a16:creationId xmlns:a16="http://schemas.microsoft.com/office/drawing/2014/main" id="{6588787E-DF8B-418A-8610-F69F625F0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C91CA-DD14-1A7A-3304-B1BF3AAE2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7F4B4-FAC6-DA42-3564-CFB0B4AE30A2}"/>
              </a:ext>
            </a:extLst>
          </p:cNvPr>
          <p:cNvSpPr txBox="1"/>
          <p:nvPr/>
        </p:nvSpPr>
        <p:spPr>
          <a:xfrm>
            <a:off x="8229600" y="6191248"/>
            <a:ext cx="311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Kiran </a:t>
            </a:r>
            <a:r>
              <a:rPr lang="en-US" err="1"/>
              <a:t>kumar</a:t>
            </a:r>
            <a:r>
              <a:rPr lang="en-US"/>
              <a:t> </a:t>
            </a:r>
            <a:r>
              <a:rPr lang="en-US" err="1"/>
              <a:t>Gundapuneni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7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3B69-7C6E-6AE9-17A5-88276D0E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032208" cy="1077229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USER 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884EA-C13E-4FBD-F353-FFF3522EF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876" y="2052116"/>
            <a:ext cx="8570263" cy="3997828"/>
          </a:xfrm>
        </p:spPr>
        <p:txBody>
          <a:bodyPr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457200" indent="-342900"/>
            <a:r>
              <a:rPr lang="en-US" cap="none"/>
              <a:t>Login Functionality </a:t>
            </a:r>
          </a:p>
          <a:p>
            <a:pPr marL="457200" indent="-342900"/>
            <a:r>
              <a:rPr lang="en-US"/>
              <a:t>Registration Functionality</a:t>
            </a:r>
          </a:p>
          <a:p>
            <a:pPr marL="457200" indent="-342900"/>
            <a:r>
              <a:rPr lang="en-US"/>
              <a:t>Buy Functionality </a:t>
            </a:r>
            <a:endParaRPr lang="en-US" cap="none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 </a:t>
            </a:r>
            <a:r>
              <a:rPr lang="en-US" cap="none"/>
              <a:t>Sell Functionality</a:t>
            </a:r>
            <a:r>
              <a:rPr lang="en-US"/>
              <a:t> </a:t>
            </a:r>
            <a:endParaRPr lang="en-US" cap="none">
              <a:cs typeface="Arial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 </a:t>
            </a:r>
            <a:r>
              <a:rPr lang="en-US" cap="none"/>
              <a:t>Ads</a:t>
            </a:r>
            <a:r>
              <a:rPr lang="en-US"/>
              <a:t> </a:t>
            </a:r>
            <a:endParaRPr lang="en-US">
              <a:cs typeface="Arial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 </a:t>
            </a:r>
            <a:r>
              <a:rPr lang="en-US" cap="none"/>
              <a:t>Chat</a:t>
            </a:r>
            <a:endParaRPr lang="en-US" cap="none">
              <a:cs typeface="Arial" panose="020B0604020202020204"/>
            </a:endParaRPr>
          </a:p>
          <a:p>
            <a:pPr marL="114300" indent="0" algn="l">
              <a:buNone/>
            </a:pPr>
            <a:endParaRPr lang="en-US" cap="none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831BA-041C-1C0E-A623-2F4D6FE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2755D-F83E-D40A-DA19-477B7F0001B1}"/>
              </a:ext>
            </a:extLst>
          </p:cNvPr>
          <p:cNvSpPr txBox="1"/>
          <p:nvPr/>
        </p:nvSpPr>
        <p:spPr>
          <a:xfrm>
            <a:off x="9477374" y="6216774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Hari Kiran </a:t>
            </a:r>
            <a:r>
              <a:rPr lang="en-US" err="1"/>
              <a:t>Aluri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46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F2A6-636B-9002-44BF-0983C473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48" y="627554"/>
            <a:ext cx="7922588" cy="1193293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LOGIN FUNCTIONALITY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C71CA-393A-B435-7EFA-EBE08F5A6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2551" y="1151675"/>
            <a:ext cx="5381386" cy="4898270"/>
          </a:xfrm>
        </p:spPr>
        <p:txBody>
          <a:bodyPr/>
          <a:lstStyle/>
          <a:p>
            <a:r>
              <a:rPr lang="en-US"/>
              <a:t>Login Page</a:t>
            </a:r>
          </a:p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CB2C03-E95C-96C3-D763-E4C4A7EBF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6575" y="1151675"/>
            <a:ext cx="4356361" cy="4898269"/>
          </a:xfrm>
        </p:spPr>
        <p:txBody>
          <a:bodyPr/>
          <a:lstStyle/>
          <a:p>
            <a:r>
              <a:rPr lang="en-US"/>
              <a:t>Forget Page</a:t>
            </a:r>
          </a:p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5E06C0-9067-E067-D860-F1E84E4BE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14" y="2086264"/>
            <a:ext cx="5193628" cy="3677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9754B8-E8E4-C29C-03F3-B954B64F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179" y="2103997"/>
            <a:ext cx="4488848" cy="364221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76B94E7-4F52-7C6F-9036-2446EE14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31288"/>
            <a:ext cx="634453" cy="356156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8826F-C076-13B9-472C-D81BB28C50FB}"/>
              </a:ext>
            </a:extLst>
          </p:cNvPr>
          <p:cNvSpPr txBox="1"/>
          <p:nvPr/>
        </p:nvSpPr>
        <p:spPr>
          <a:xfrm>
            <a:off x="9448800" y="6333094"/>
            <a:ext cx="179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Hari Kiran </a:t>
            </a:r>
            <a:r>
              <a:rPr lang="en-US" err="1"/>
              <a:t>Aluri</a:t>
            </a:r>
            <a:r>
              <a:rPr lang="en-US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964D5-8191-4600-9138-1B6E432DBBE7}"/>
              </a:ext>
            </a:extLst>
          </p:cNvPr>
          <p:cNvSpPr txBox="1"/>
          <p:nvPr/>
        </p:nvSpPr>
        <p:spPr>
          <a:xfrm>
            <a:off x="2333649" y="5833215"/>
            <a:ext cx="383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Fig.1.Login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2F7D1-9BF7-479B-058D-28A2E0C4749E}"/>
              </a:ext>
            </a:extLst>
          </p:cNvPr>
          <p:cNvSpPr txBox="1"/>
          <p:nvPr/>
        </p:nvSpPr>
        <p:spPr>
          <a:xfrm>
            <a:off x="7143749" y="5833215"/>
            <a:ext cx="338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Fig.1.2.Forget Password Page</a:t>
            </a:r>
          </a:p>
        </p:txBody>
      </p:sp>
    </p:spTree>
    <p:extLst>
      <p:ext uri="{BB962C8B-B14F-4D97-AF65-F5344CB8AC3E}">
        <p14:creationId xmlns:p14="http://schemas.microsoft.com/office/powerpoint/2010/main" val="422521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C1CA-22D5-7AA9-FDAE-B26FF57F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/>
              <a:t> REGISTRATION FUNCTIONALITY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3C2C7D-8F01-C537-5667-D799E4075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595" y="1723360"/>
            <a:ext cx="7106355" cy="399732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B137B-3A09-FEDA-69B2-044393B3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AB911-62FB-40F0-3914-BFE718F3EDA8}"/>
              </a:ext>
            </a:extLst>
          </p:cNvPr>
          <p:cNvSpPr txBox="1"/>
          <p:nvPr/>
        </p:nvSpPr>
        <p:spPr>
          <a:xfrm>
            <a:off x="9305924" y="6191250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Hari Kiran </a:t>
            </a:r>
            <a:r>
              <a:rPr lang="en-US" err="1"/>
              <a:t>Aluri</a:t>
            </a:r>
            <a:r>
              <a:rPr 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84889D-C463-07DC-AB6D-425383DC82B0}"/>
              </a:ext>
            </a:extLst>
          </p:cNvPr>
          <p:cNvSpPr txBox="1"/>
          <p:nvPr/>
        </p:nvSpPr>
        <p:spPr>
          <a:xfrm>
            <a:off x="5133975" y="5886450"/>
            <a:ext cx="329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Fig.2.User 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422579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D399-5B9E-7143-E2A6-72AD9DDA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/>
              <a:t>HOME PAGE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2EAC36-A6F2-01BD-B793-EBDD71D8D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7795" y="1747838"/>
            <a:ext cx="7106355" cy="399732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6AC5E-C6D6-2F16-F01E-17F4B694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728D5-F199-D27D-70A3-FB21FDFC8501}"/>
              </a:ext>
            </a:extLst>
          </p:cNvPr>
          <p:cNvSpPr txBox="1"/>
          <p:nvPr/>
        </p:nvSpPr>
        <p:spPr>
          <a:xfrm>
            <a:off x="9363075" y="6191250"/>
            <a:ext cx="201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Hari Kiran </a:t>
            </a:r>
            <a:r>
              <a:rPr lang="en-US" err="1"/>
              <a:t>Aluri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00668-E80A-C9CE-24E3-6F6BBEC9104D}"/>
              </a:ext>
            </a:extLst>
          </p:cNvPr>
          <p:cNvSpPr txBox="1"/>
          <p:nvPr/>
        </p:nvSpPr>
        <p:spPr>
          <a:xfrm>
            <a:off x="4991101" y="5876925"/>
            <a:ext cx="34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Fig.3.Home Page</a:t>
            </a:r>
          </a:p>
        </p:txBody>
      </p:sp>
    </p:spTree>
    <p:extLst>
      <p:ext uri="{BB962C8B-B14F-4D97-AF65-F5344CB8AC3E}">
        <p14:creationId xmlns:p14="http://schemas.microsoft.com/office/powerpoint/2010/main" val="3578662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06C7A57D3CF48B6082BEFDC9CABBA" ma:contentTypeVersion="4" ma:contentTypeDescription="Create a new document." ma:contentTypeScope="" ma:versionID="a734b407bdf46444da808ce83146da84">
  <xsd:schema xmlns:xsd="http://www.w3.org/2001/XMLSchema" xmlns:xs="http://www.w3.org/2001/XMLSchema" xmlns:p="http://schemas.microsoft.com/office/2006/metadata/properties" xmlns:ns2="9d0009f0-f181-4a3f-812e-4a83ad271a65" xmlns:ns3="ca4a34cf-f61e-4165-b56c-b7072f07cd5e" targetNamespace="http://schemas.microsoft.com/office/2006/metadata/properties" ma:root="true" ma:fieldsID="280a5d2d868e725ee02465c6524762b8" ns2:_="" ns3:_="">
    <xsd:import namespace="9d0009f0-f181-4a3f-812e-4a83ad271a65"/>
    <xsd:import namespace="ca4a34cf-f61e-4165-b56c-b7072f07cd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009f0-f181-4a3f-812e-4a83ad271a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4a34cf-f61e-4165-b56c-b7072f07cd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9D4EA3-187B-4130-8E4D-A4F81F9678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38766F-4A4C-4A97-A586-D473DB738966}">
  <ds:schemaRefs>
    <ds:schemaRef ds:uri="ca4a34cf-f61e-4165-b56c-b7072f07cd5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9d0009f0-f181-4a3f-812e-4a83ad271a6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706A6A-E1F5-46A1-8DB7-B1FE44CAF0A8}">
  <ds:schemaRefs>
    <ds:schemaRef ds:uri="9d0009f0-f181-4a3f-812e-4a83ad271a65"/>
    <ds:schemaRef ds:uri="ca4a34cf-f61e-4165-b56c-b7072f07cd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 design</Template>
  <TotalTime>0</TotalTime>
  <Words>626</Words>
  <Application>Microsoft Office PowerPoint</Application>
  <PresentationFormat>Widescreen</PresentationFormat>
  <Paragraphs>143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MS Shell Dlg 2</vt:lpstr>
      <vt:lpstr>Wingdings</vt:lpstr>
      <vt:lpstr>Wingdings 3</vt:lpstr>
      <vt:lpstr>Madison</vt:lpstr>
      <vt:lpstr>MARKET PLACE  FOR NORTHWEST   One place to buy and sell </vt:lpstr>
      <vt:lpstr>PowerPoint Presentation</vt:lpstr>
      <vt:lpstr>  TABLE OF CONTENTS</vt:lpstr>
      <vt:lpstr>INTRODUCTION</vt:lpstr>
      <vt:lpstr>TECHNICAL STACK</vt:lpstr>
      <vt:lpstr>USER FUNCTIONALITIES</vt:lpstr>
      <vt:lpstr>LOGIN FUNCTIONALITY</vt:lpstr>
      <vt:lpstr> REGISTRATION FUNCTIONALITY</vt:lpstr>
      <vt:lpstr>HOME PAGE</vt:lpstr>
      <vt:lpstr>SELL FUNCTIONALITY</vt:lpstr>
      <vt:lpstr>SELL PAGE</vt:lpstr>
      <vt:lpstr>SELL PAGE</vt:lpstr>
      <vt:lpstr>ADS FUNCTIONALITY</vt:lpstr>
      <vt:lpstr>LESSONS LEARNT</vt:lpstr>
      <vt:lpstr>FUTURE IMPLEMENTATIONS</vt:lpstr>
      <vt:lpstr>SUMMARY</vt:lpstr>
      <vt:lpstr>REFERENCES</vt:lpstr>
      <vt:lpstr>PowerPoint Presentation</vt:lpstr>
      <vt:lpstr>PowerPoint Presentation</vt:lpstr>
      <vt:lpstr>PowerPoint Presentation</vt:lpstr>
      <vt:lpstr>MARKET PLACE  FOR NORTHWEST MISSOURI One place to buy and sell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Pati,Usha R</dc:creator>
  <cp:lastModifiedBy>Pati,Usha R</cp:lastModifiedBy>
  <cp:revision>1</cp:revision>
  <dcterms:created xsi:type="dcterms:W3CDTF">2022-12-01T22:51:35Z</dcterms:created>
  <dcterms:modified xsi:type="dcterms:W3CDTF">2023-02-03T00:38:05Z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0x010100FC006C7A57D3CF48B6082BEFDC9CABBA</vt:lpwstr>
  </property>
</Properties>
</file>